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1" r:id="rId2"/>
    <p:sldId id="262" r:id="rId3"/>
    <p:sldId id="263" r:id="rId4"/>
  </p:sldIdLst>
  <p:sldSz cx="6858000" cy="9906000" type="A4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106" autoAdjust="0"/>
    <p:restoredTop sz="94660"/>
  </p:normalViewPr>
  <p:slideViewPr>
    <p:cSldViewPr snapToGrid="0">
      <p:cViewPr>
        <p:scale>
          <a:sx n="150" d="100"/>
          <a:sy n="150" d="100"/>
        </p:scale>
        <p:origin x="-1812" y="424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EE43E8-89B5-4EF4-8AF5-0AF78A1170B2}" type="datetimeFigureOut">
              <a:rPr lang="da-DK" smtClean="0"/>
              <a:t>19-04-2023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a-DK"/>
              <a:t>lars.bo.krag.moeller@regionh.dk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C2D3E8-9CE9-43D8-A211-E839E4EC7E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630054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79CAD-9F50-4898-BBCE-8EB34DA25C67}" type="datetimeFigureOut">
              <a:rPr lang="da-DK" smtClean="0"/>
              <a:t>19-04-2023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a-DK"/>
              <a:t>lars.bo.krag.moeller@regionh.dk</a:t>
            </a:r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D330D9-6D17-4BC2-A8A2-FF4599A141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863661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330D9-6D17-4BC2-A8A2-FF4599A141AB}" type="slidenum">
              <a:rPr lang="da-DK" smtClean="0"/>
              <a:t>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lars.bo.krag.moeller@regionh.dk</a:t>
            </a:r>
          </a:p>
        </p:txBody>
      </p:sp>
    </p:spTree>
    <p:extLst>
      <p:ext uri="{BB962C8B-B14F-4D97-AF65-F5344CB8AC3E}">
        <p14:creationId xmlns:p14="http://schemas.microsoft.com/office/powerpoint/2010/main" val="3474386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330D9-6D17-4BC2-A8A2-FF4599A141AB}" type="slidenum">
              <a:rPr lang="da-DK" smtClean="0"/>
              <a:t>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lars.bo.krag.moeller@regionh.dk</a:t>
            </a:r>
          </a:p>
        </p:txBody>
      </p:sp>
    </p:spTree>
    <p:extLst>
      <p:ext uri="{BB962C8B-B14F-4D97-AF65-F5344CB8AC3E}">
        <p14:creationId xmlns:p14="http://schemas.microsoft.com/office/powerpoint/2010/main" val="2936150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66E3-6CE1-4791-A9EB-E7924EA35ACE}" type="datetime1">
              <a:rPr lang="da-DK" smtClean="0"/>
              <a:t>19-04-2023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lars.bo.krag.moeller@regionh.dk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8AE4-E48E-46D5-85FB-CB5B89878B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972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905F7-E40B-4B51-8CCC-201F4D292090}" type="datetime1">
              <a:rPr lang="da-DK" smtClean="0"/>
              <a:t>19-04-2023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lars.bo.krag.moeller@regionh.dk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8AE4-E48E-46D5-85FB-CB5B89878B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2257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77EA-61C1-490D-889F-06C1BCEDCBF5}" type="datetime1">
              <a:rPr lang="da-DK" smtClean="0"/>
              <a:t>19-04-2023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lars.bo.krag.moeller@regionh.dk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8AE4-E48E-46D5-85FB-CB5B89878B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9457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C465-93B9-4442-81D4-133B56EFF910}" type="datetime1">
              <a:rPr lang="da-DK" smtClean="0"/>
              <a:t>19-04-2023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lars.bo.krag.moeller@regionh.dk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8AE4-E48E-46D5-85FB-CB5B89878B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7687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568FD-EA60-4949-B6E4-79D2E39BCBC9}" type="datetime1">
              <a:rPr lang="da-DK" smtClean="0"/>
              <a:t>19-04-2023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lars.bo.krag.moeller@regionh.dk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8AE4-E48E-46D5-85FB-CB5B89878B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7784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1BB63-BB1B-4EBE-946A-5283FFACB9A6}" type="datetime1">
              <a:rPr lang="da-DK" smtClean="0"/>
              <a:t>19-04-2023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lars.bo.krag.moeller@regionh.dk</a:t>
            </a:r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8AE4-E48E-46D5-85FB-CB5B89878B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1636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31042-F45E-46B4-BDEC-853CB265F1E9}" type="datetime1">
              <a:rPr lang="da-DK" smtClean="0"/>
              <a:t>19-04-2023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lars.bo.krag.moeller@regionh.dk</a:t>
            </a:r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8AE4-E48E-46D5-85FB-CB5B89878B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927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A257-FF72-4B41-8D18-08F622B9D36B}" type="datetime1">
              <a:rPr lang="da-DK" smtClean="0"/>
              <a:t>19-04-2023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lars.bo.krag.moeller@regionh.dk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8AE4-E48E-46D5-85FB-CB5B89878B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848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27B65-DE53-4A16-A95D-1584365BF551}" type="datetime1">
              <a:rPr lang="da-DK" smtClean="0"/>
              <a:t>19-04-2023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lars.bo.krag.moeller@regionh.dk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8AE4-E48E-46D5-85FB-CB5B89878B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9625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E9352-B83B-46AF-B0B2-B2A2744F96EF}" type="datetime1">
              <a:rPr lang="da-DK" smtClean="0"/>
              <a:t>19-04-2023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lars.bo.krag.moeller@regionh.dk</a:t>
            </a:r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8AE4-E48E-46D5-85FB-CB5B89878B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4334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F8B2-7637-48C3-98C3-FD9E28582C6D}" type="datetime1">
              <a:rPr lang="da-DK" smtClean="0"/>
              <a:t>19-04-2023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lars.bo.krag.moeller@regionh.dk</a:t>
            </a:r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8AE4-E48E-46D5-85FB-CB5B89878B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8327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847D9-EE20-40B2-B6A1-FD31367735B1}" type="datetime1">
              <a:rPr lang="da-DK" smtClean="0"/>
              <a:t>19-04-2023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lars.bo.krag.moeller@regionh.dk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78AE4-E48E-46D5-85FB-CB5B89878B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56154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337" y="5334848"/>
            <a:ext cx="3652106" cy="2515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912" r="1" b="20526"/>
          <a:stretch/>
        </p:blipFill>
        <p:spPr bwMode="auto">
          <a:xfrm>
            <a:off x="3668780" y="2717686"/>
            <a:ext cx="2383084" cy="7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kstboks 7"/>
          <p:cNvSpPr txBox="1"/>
          <p:nvPr/>
        </p:nvSpPr>
        <p:spPr>
          <a:xfrm>
            <a:off x="372776" y="1072290"/>
            <a:ext cx="2394264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200" dirty="0" smtClean="0"/>
          </a:p>
          <a:p>
            <a:pPr marL="228600" indent="-228600">
              <a:buFont typeface="+mj-lt"/>
              <a:buAutoNum type="arabicPeriod"/>
            </a:pPr>
            <a:r>
              <a:rPr lang="da-DK" sz="1200" dirty="0" smtClean="0"/>
              <a:t>Log på med dit BAM-ID og på forsiden vælges ”Fælles Medicinkort”</a:t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endParaRPr lang="da-DK" sz="1200" dirty="0" smtClean="0"/>
          </a:p>
          <a:p>
            <a:pPr marL="228600" indent="-228600">
              <a:buFont typeface="+mj-lt"/>
              <a:buAutoNum type="arabicPeriod"/>
            </a:pPr>
            <a:r>
              <a:rPr lang="da-DK" sz="1200" dirty="0" smtClean="0"/>
              <a:t>I højre hjørne, tryk på ”Opret ordination”</a:t>
            </a:r>
            <a:r>
              <a:rPr lang="da-DK" sz="1200" dirty="0"/>
              <a:t/>
            </a:r>
            <a:br>
              <a:rPr lang="da-DK" sz="1200" dirty="0"/>
            </a:br>
            <a:r>
              <a:rPr lang="da-DK" sz="1200" dirty="0"/>
              <a:t/>
            </a:r>
            <a:br>
              <a:rPr lang="da-DK" sz="1200" dirty="0"/>
            </a:br>
            <a:r>
              <a:rPr lang="da-DK" sz="1200" dirty="0"/>
              <a:t/>
            </a:r>
            <a:br>
              <a:rPr lang="da-DK" sz="1200" dirty="0"/>
            </a:br>
            <a:r>
              <a:rPr lang="da-DK" sz="1200" dirty="0"/>
              <a:t/>
            </a:r>
            <a:br>
              <a:rPr lang="da-DK" sz="1200" dirty="0"/>
            </a:br>
            <a:endParaRPr lang="da-DK" sz="1200" dirty="0"/>
          </a:p>
          <a:p>
            <a:pPr marL="228600" indent="-228600">
              <a:buFont typeface="+mj-lt"/>
              <a:buAutoNum type="arabicPeriod"/>
            </a:pPr>
            <a:r>
              <a:rPr lang="da-DK" sz="1200" dirty="0" smtClean="0"/>
              <a:t>Vælg fanen ”Andre lægemidler”</a:t>
            </a:r>
            <a:r>
              <a:rPr lang="da-DK" sz="1200" dirty="0"/>
              <a:t/>
            </a:r>
            <a:br>
              <a:rPr lang="da-DK" sz="1200" dirty="0"/>
            </a:br>
            <a:r>
              <a:rPr lang="da-DK" sz="1200" dirty="0"/>
              <a:t/>
            </a:r>
            <a:br>
              <a:rPr lang="da-DK" sz="1200" dirty="0"/>
            </a:br>
            <a:r>
              <a:rPr lang="da-DK" sz="1200" dirty="0"/>
              <a:t/>
            </a:r>
            <a:br>
              <a:rPr lang="da-DK" sz="1200" dirty="0"/>
            </a:br>
            <a:r>
              <a:rPr lang="da-DK" sz="1200" dirty="0"/>
              <a:t/>
            </a:r>
            <a:br>
              <a:rPr lang="da-DK" sz="1200" dirty="0"/>
            </a:br>
            <a:r>
              <a:rPr lang="da-DK" sz="1200" dirty="0"/>
              <a:t/>
            </a:r>
            <a:br>
              <a:rPr lang="da-DK" sz="1200" dirty="0"/>
            </a:br>
            <a:r>
              <a:rPr lang="da-DK" sz="1200" dirty="0" smtClean="0"/>
              <a:t/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r>
              <a:rPr lang="da-DK" sz="1200" dirty="0"/>
              <a:t/>
            </a:r>
            <a:br>
              <a:rPr lang="da-DK" sz="1200" dirty="0"/>
            </a:br>
            <a:r>
              <a:rPr lang="da-DK" sz="1200" dirty="0"/>
              <a:t/>
            </a:r>
            <a:br>
              <a:rPr lang="da-DK" sz="1200" dirty="0"/>
            </a:br>
            <a:r>
              <a:rPr lang="da-DK" sz="1200" dirty="0"/>
              <a:t/>
            </a:r>
            <a:br>
              <a:rPr lang="da-DK" sz="1200" dirty="0"/>
            </a:br>
            <a:endParaRPr lang="da-DK" sz="1200" dirty="0"/>
          </a:p>
          <a:p>
            <a:pPr marL="228600" indent="-228600">
              <a:buFont typeface="+mj-lt"/>
              <a:buAutoNum type="arabicPeriod"/>
            </a:pPr>
            <a:r>
              <a:rPr lang="da-DK" sz="1200" dirty="0" smtClean="0"/>
              <a:t>Skriv ”</a:t>
            </a:r>
            <a:r>
              <a:rPr lang="da-DK" sz="1200" dirty="0" err="1" smtClean="0"/>
              <a:t>aldomet</a:t>
            </a:r>
            <a:r>
              <a:rPr lang="da-DK" sz="1200" dirty="0" smtClean="0"/>
              <a:t>” (særligt for afhentning på sygehusapotek)</a:t>
            </a:r>
            <a:br>
              <a:rPr lang="da-DK" sz="1200" dirty="0" smtClean="0"/>
            </a:br>
            <a:endParaRPr lang="da-DK" sz="1200" dirty="0"/>
          </a:p>
          <a:p>
            <a:pPr marL="228600" indent="-228600">
              <a:buFont typeface="+mj-lt"/>
              <a:buAutoNum type="arabicPeriod"/>
            </a:pPr>
            <a:r>
              <a:rPr lang="da-DK" sz="1200" dirty="0" smtClean="0"/>
              <a:t>Vælg ”tabletter”</a:t>
            </a:r>
            <a:br>
              <a:rPr lang="da-DK" sz="1200" dirty="0" smtClean="0"/>
            </a:br>
            <a:endParaRPr lang="da-DK" sz="1200" dirty="0" smtClean="0"/>
          </a:p>
          <a:p>
            <a:pPr marL="228600" indent="-228600">
              <a:buFont typeface="+mj-lt"/>
              <a:buAutoNum type="arabicPeriod"/>
            </a:pPr>
            <a:r>
              <a:rPr lang="da-DK" sz="1200" dirty="0" smtClean="0"/>
              <a:t>Skriv ATC-koden ”C02AB”</a:t>
            </a:r>
            <a:r>
              <a:rPr lang="da-DK" sz="1200" dirty="0"/>
              <a:t/>
            </a:r>
            <a:br>
              <a:rPr lang="da-DK" sz="1200" dirty="0"/>
            </a:br>
            <a:r>
              <a:rPr lang="da-DK" sz="1200" dirty="0"/>
              <a:t/>
            </a:r>
            <a:br>
              <a:rPr lang="da-DK" sz="1200" dirty="0"/>
            </a:br>
            <a:r>
              <a:rPr lang="da-DK" sz="1200" dirty="0"/>
              <a:t/>
            </a:r>
            <a:br>
              <a:rPr lang="da-DK" sz="1200" dirty="0"/>
            </a:br>
            <a:endParaRPr lang="da-DK" sz="1200" dirty="0"/>
          </a:p>
        </p:txBody>
      </p:sp>
      <p:sp>
        <p:nvSpPr>
          <p:cNvPr id="2" name="Tekstboks 1"/>
          <p:cNvSpPr txBox="1"/>
          <p:nvPr/>
        </p:nvSpPr>
        <p:spPr>
          <a:xfrm>
            <a:off x="146049" y="198046"/>
            <a:ext cx="668539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 smtClean="0"/>
              <a:t>FMK–recept </a:t>
            </a:r>
            <a:r>
              <a:rPr lang="da-DK" sz="1400" b="1" dirty="0"/>
              <a:t>på </a:t>
            </a:r>
            <a:r>
              <a:rPr lang="da-DK" sz="1400" b="1" dirty="0" err="1" smtClean="0"/>
              <a:t>Aldomet</a:t>
            </a:r>
            <a:r>
              <a:rPr lang="da-DK" sz="1400" b="1" dirty="0" smtClean="0"/>
              <a:t> (</a:t>
            </a:r>
            <a:r>
              <a:rPr lang="da-DK" sz="1400" b="1" dirty="0" err="1" smtClean="0"/>
              <a:t>methyldopa</a:t>
            </a:r>
            <a:r>
              <a:rPr lang="da-DK" sz="1400" b="1" dirty="0" smtClean="0"/>
              <a:t>), udleveret særligt </a:t>
            </a:r>
            <a:r>
              <a:rPr lang="da-DK" sz="1400" b="1" dirty="0"/>
              <a:t>fra Hvidovres </a:t>
            </a:r>
            <a:r>
              <a:rPr lang="da-DK" sz="1400" b="1" dirty="0" smtClean="0"/>
              <a:t>Hospitalsapotek</a:t>
            </a:r>
          </a:p>
          <a:p>
            <a:pPr algn="ctr"/>
            <a:r>
              <a:rPr lang="da-DK" sz="1600" b="1" dirty="0" smtClean="0"/>
              <a:t> HUSK AT GIVE PT. EN UDLEVERINGSTILLADELSE (papirformat)</a:t>
            </a:r>
            <a:endParaRPr lang="da-DK" sz="1600" dirty="0"/>
          </a:p>
        </p:txBody>
      </p:sp>
      <p:grpSp>
        <p:nvGrpSpPr>
          <p:cNvPr id="9" name="Gruppe 8"/>
          <p:cNvGrpSpPr/>
          <p:nvPr/>
        </p:nvGrpSpPr>
        <p:grpSpPr>
          <a:xfrm>
            <a:off x="-1470685" y="4651855"/>
            <a:ext cx="542923" cy="419100"/>
            <a:chOff x="784828" y="1552576"/>
            <a:chExt cx="542923" cy="419100"/>
          </a:xfrm>
        </p:grpSpPr>
        <p:sp>
          <p:nvSpPr>
            <p:cNvPr id="10" name="Højrepil 9"/>
            <p:cNvSpPr/>
            <p:nvPr/>
          </p:nvSpPr>
          <p:spPr>
            <a:xfrm rot="2208845">
              <a:off x="784828" y="1552576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11" name="Tekstboks 10"/>
            <p:cNvSpPr txBox="1"/>
            <p:nvPr/>
          </p:nvSpPr>
          <p:spPr>
            <a:xfrm>
              <a:off x="870552" y="1600257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/>
                <a:t>2</a:t>
              </a:r>
            </a:p>
          </p:txBody>
        </p:sp>
      </p:grpSp>
      <p:grpSp>
        <p:nvGrpSpPr>
          <p:cNvPr id="41" name="Gruppe 40">
            <a:extLst>
              <a:ext uri="{FF2B5EF4-FFF2-40B4-BE49-F238E27FC236}">
                <a16:creationId xmlns="" xmlns:a16="http://schemas.microsoft.com/office/drawing/2014/main" id="{11FC77F7-7740-43AF-A511-5FA71DB0CD75}"/>
              </a:ext>
            </a:extLst>
          </p:cNvPr>
          <p:cNvGrpSpPr/>
          <p:nvPr/>
        </p:nvGrpSpPr>
        <p:grpSpPr>
          <a:xfrm>
            <a:off x="5016559" y="5952307"/>
            <a:ext cx="480308" cy="457199"/>
            <a:chOff x="8527634" y="2145292"/>
            <a:chExt cx="480308" cy="457199"/>
          </a:xfrm>
        </p:grpSpPr>
        <p:sp>
          <p:nvSpPr>
            <p:cNvPr id="13" name="Højrepil 12"/>
            <p:cNvSpPr/>
            <p:nvPr/>
          </p:nvSpPr>
          <p:spPr>
            <a:xfrm rot="7825430">
              <a:off x="8508584" y="2164342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14" name="Tekstboks 13"/>
            <p:cNvSpPr txBox="1"/>
            <p:nvPr/>
          </p:nvSpPr>
          <p:spPr>
            <a:xfrm>
              <a:off x="8550743" y="2223114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/>
                <a:t>5</a:t>
              </a:r>
            </a:p>
          </p:txBody>
        </p:sp>
      </p:grpSp>
      <p:grpSp>
        <p:nvGrpSpPr>
          <p:cNvPr id="7" name="Gruppe 6"/>
          <p:cNvGrpSpPr/>
          <p:nvPr/>
        </p:nvGrpSpPr>
        <p:grpSpPr>
          <a:xfrm>
            <a:off x="11022935" y="4613755"/>
            <a:ext cx="504823" cy="457199"/>
            <a:chOff x="4480527" y="4139093"/>
            <a:chExt cx="504823" cy="457199"/>
          </a:xfrm>
        </p:grpSpPr>
        <p:sp>
          <p:nvSpPr>
            <p:cNvPr id="16" name="Højrepil 15"/>
            <p:cNvSpPr/>
            <p:nvPr/>
          </p:nvSpPr>
          <p:spPr>
            <a:xfrm rot="5400000">
              <a:off x="4461477" y="4158143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22" name="Tekstboks 21"/>
            <p:cNvSpPr txBox="1"/>
            <p:nvPr/>
          </p:nvSpPr>
          <p:spPr>
            <a:xfrm>
              <a:off x="4528151" y="4188861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/>
                <a:t>3</a:t>
              </a:r>
            </a:p>
          </p:txBody>
        </p:sp>
      </p:grpSp>
      <p:sp>
        <p:nvSpPr>
          <p:cNvPr id="23" name="Pladsholder til sidefod 22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328514" cy="527402"/>
          </a:xfrm>
        </p:spPr>
        <p:txBody>
          <a:bodyPr/>
          <a:lstStyle/>
          <a:p>
            <a:r>
              <a:rPr lang="da-DK" sz="1000" dirty="0"/>
              <a:t>marie.diness.ingerslev@regionh.dk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84AE-8B13-4451-B8A0-052FE3F33513}" type="datetime1">
              <a:rPr lang="da-DK" sz="1000" smtClean="0"/>
              <a:t>19-04-2023</a:t>
            </a:fld>
            <a:endParaRPr lang="da-DK" sz="1000" dirty="0"/>
          </a:p>
        </p:txBody>
      </p:sp>
      <p:sp>
        <p:nvSpPr>
          <p:cNvPr id="15" name="Pladsholder til diasnumm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8AE4-E48E-46D5-85FB-CB5B89878B3E}" type="slidenum">
              <a:rPr lang="da-DK" smtClean="0"/>
              <a:t>1</a:t>
            </a:fld>
            <a:endParaRPr lang="da-DK"/>
          </a:p>
        </p:txBody>
      </p:sp>
      <p:grpSp>
        <p:nvGrpSpPr>
          <p:cNvPr id="26" name="Gruppe 25"/>
          <p:cNvGrpSpPr/>
          <p:nvPr/>
        </p:nvGrpSpPr>
        <p:grpSpPr>
          <a:xfrm>
            <a:off x="8995580" y="4261521"/>
            <a:ext cx="542923" cy="419100"/>
            <a:chOff x="784828" y="1552576"/>
            <a:chExt cx="542923" cy="419100"/>
          </a:xfrm>
        </p:grpSpPr>
        <p:sp>
          <p:nvSpPr>
            <p:cNvPr id="27" name="Højrepil 26"/>
            <p:cNvSpPr/>
            <p:nvPr/>
          </p:nvSpPr>
          <p:spPr>
            <a:xfrm rot="2208845">
              <a:off x="784828" y="1552576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28" name="Tekstboks 27"/>
            <p:cNvSpPr txBox="1"/>
            <p:nvPr/>
          </p:nvSpPr>
          <p:spPr>
            <a:xfrm>
              <a:off x="870552" y="1600257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/>
                <a:t>4a</a:t>
              </a:r>
            </a:p>
          </p:txBody>
        </p:sp>
      </p:grpSp>
      <p:grpSp>
        <p:nvGrpSpPr>
          <p:cNvPr id="29" name="Gruppe 28"/>
          <p:cNvGrpSpPr/>
          <p:nvPr/>
        </p:nvGrpSpPr>
        <p:grpSpPr>
          <a:xfrm>
            <a:off x="2767041" y="6078218"/>
            <a:ext cx="542923" cy="419100"/>
            <a:chOff x="784828" y="1552576"/>
            <a:chExt cx="542923" cy="419100"/>
          </a:xfrm>
        </p:grpSpPr>
        <p:sp>
          <p:nvSpPr>
            <p:cNvPr id="30" name="Højrepil 29"/>
            <p:cNvSpPr/>
            <p:nvPr/>
          </p:nvSpPr>
          <p:spPr>
            <a:xfrm rot="2208845">
              <a:off x="784828" y="1552576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34" name="Tekstboks 33"/>
            <p:cNvSpPr txBox="1"/>
            <p:nvPr/>
          </p:nvSpPr>
          <p:spPr>
            <a:xfrm>
              <a:off x="870552" y="1600257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/>
                <a:t>4</a:t>
              </a:r>
            </a:p>
          </p:txBody>
        </p:sp>
      </p:grpSp>
      <p:grpSp>
        <p:nvGrpSpPr>
          <p:cNvPr id="43" name="Gruppe 42">
            <a:extLst>
              <a:ext uri="{FF2B5EF4-FFF2-40B4-BE49-F238E27FC236}">
                <a16:creationId xmlns="" xmlns:a16="http://schemas.microsoft.com/office/drawing/2014/main" id="{A83ACA3C-F980-415B-B5F6-1F289FCBF374}"/>
              </a:ext>
            </a:extLst>
          </p:cNvPr>
          <p:cNvGrpSpPr/>
          <p:nvPr/>
        </p:nvGrpSpPr>
        <p:grpSpPr>
          <a:xfrm>
            <a:off x="5742473" y="2455198"/>
            <a:ext cx="480308" cy="457199"/>
            <a:chOff x="8527634" y="2145292"/>
            <a:chExt cx="480308" cy="457199"/>
          </a:xfrm>
        </p:grpSpPr>
        <p:sp>
          <p:nvSpPr>
            <p:cNvPr id="44" name="Højrepil 12">
              <a:extLst>
                <a:ext uri="{FF2B5EF4-FFF2-40B4-BE49-F238E27FC236}">
                  <a16:creationId xmlns="" xmlns:a16="http://schemas.microsoft.com/office/drawing/2014/main" id="{09BF99B1-65A3-45A6-AB43-58639409DDAA}"/>
                </a:ext>
              </a:extLst>
            </p:cNvPr>
            <p:cNvSpPr/>
            <p:nvPr/>
          </p:nvSpPr>
          <p:spPr>
            <a:xfrm rot="7825430">
              <a:off x="8508584" y="2164342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45" name="Tekstboks 13">
              <a:extLst>
                <a:ext uri="{FF2B5EF4-FFF2-40B4-BE49-F238E27FC236}">
                  <a16:creationId xmlns="" xmlns:a16="http://schemas.microsoft.com/office/drawing/2014/main" id="{5DA0630C-7264-4515-A117-1B268CE12B40}"/>
                </a:ext>
              </a:extLst>
            </p:cNvPr>
            <p:cNvSpPr txBox="1"/>
            <p:nvPr/>
          </p:nvSpPr>
          <p:spPr>
            <a:xfrm>
              <a:off x="8550743" y="2223114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/>
                <a:t>2</a:t>
              </a:r>
            </a:p>
          </p:txBody>
        </p:sp>
      </p:grpSp>
      <p:grpSp>
        <p:nvGrpSpPr>
          <p:cNvPr id="12" name="Gruppe 11"/>
          <p:cNvGrpSpPr/>
          <p:nvPr/>
        </p:nvGrpSpPr>
        <p:grpSpPr>
          <a:xfrm>
            <a:off x="2702823" y="1221167"/>
            <a:ext cx="3732598" cy="1066782"/>
            <a:chOff x="2681316" y="979506"/>
            <a:chExt cx="3732598" cy="1066782"/>
          </a:xfrm>
        </p:grpSpPr>
        <p:grpSp>
          <p:nvGrpSpPr>
            <p:cNvPr id="6" name="Gruppe 5"/>
            <p:cNvGrpSpPr/>
            <p:nvPr/>
          </p:nvGrpSpPr>
          <p:grpSpPr>
            <a:xfrm>
              <a:off x="2681316" y="979506"/>
              <a:ext cx="542923" cy="419100"/>
              <a:chOff x="784828" y="1552576"/>
              <a:chExt cx="542923" cy="419100"/>
            </a:xfrm>
          </p:grpSpPr>
          <p:sp>
            <p:nvSpPr>
              <p:cNvPr id="5" name="Højrepil 4"/>
              <p:cNvSpPr/>
              <p:nvPr/>
            </p:nvSpPr>
            <p:spPr>
              <a:xfrm rot="2208845">
                <a:off x="784828" y="1552576"/>
                <a:ext cx="457199" cy="419100"/>
              </a:xfrm>
              <a:prstGeom prst="rightArrow">
                <a:avLst/>
              </a:prstGeom>
              <a:solidFill>
                <a:schemeClr val="bg1"/>
              </a:solidFill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4" name="Tekstboks 3"/>
              <p:cNvSpPr txBox="1"/>
              <p:nvPr/>
            </p:nvSpPr>
            <p:spPr>
              <a:xfrm>
                <a:off x="870552" y="1600257"/>
                <a:ext cx="45719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a-DK" dirty="0"/>
                  <a:t>1</a:t>
                </a:r>
              </a:p>
            </p:txBody>
          </p:sp>
        </p:grp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79337" y="1072290"/>
              <a:ext cx="3234577" cy="9739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17" name="Gruppe 16"/>
          <p:cNvGrpSpPr/>
          <p:nvPr/>
        </p:nvGrpSpPr>
        <p:grpSpPr>
          <a:xfrm>
            <a:off x="3594001" y="3881665"/>
            <a:ext cx="2891333" cy="1090480"/>
            <a:chOff x="3444246" y="4041556"/>
            <a:chExt cx="2891333" cy="1090480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44246" y="4095473"/>
              <a:ext cx="2891333" cy="1036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47" name="Gruppe 46">
              <a:extLst>
                <a:ext uri="{FF2B5EF4-FFF2-40B4-BE49-F238E27FC236}">
                  <a16:creationId xmlns="" xmlns:a16="http://schemas.microsoft.com/office/drawing/2014/main" id="{A83ACA3C-F980-415B-B5F6-1F289FCBF374}"/>
                </a:ext>
              </a:extLst>
            </p:cNvPr>
            <p:cNvGrpSpPr/>
            <p:nvPr/>
          </p:nvGrpSpPr>
          <p:grpSpPr>
            <a:xfrm>
              <a:off x="4550931" y="4041556"/>
              <a:ext cx="480308" cy="457199"/>
              <a:chOff x="8527634" y="2145292"/>
              <a:chExt cx="480308" cy="457199"/>
            </a:xfrm>
          </p:grpSpPr>
          <p:sp>
            <p:nvSpPr>
              <p:cNvPr id="48" name="Højrepil 12">
                <a:extLst>
                  <a:ext uri="{FF2B5EF4-FFF2-40B4-BE49-F238E27FC236}">
                    <a16:creationId xmlns="" xmlns:a16="http://schemas.microsoft.com/office/drawing/2014/main" id="{09BF99B1-65A3-45A6-AB43-58639409DDAA}"/>
                  </a:ext>
                </a:extLst>
              </p:cNvPr>
              <p:cNvSpPr/>
              <p:nvPr/>
            </p:nvSpPr>
            <p:spPr>
              <a:xfrm rot="7825430">
                <a:off x="8508584" y="2164342"/>
                <a:ext cx="457199" cy="419100"/>
              </a:xfrm>
              <a:prstGeom prst="rightArrow">
                <a:avLst/>
              </a:prstGeom>
              <a:solidFill>
                <a:schemeClr val="bg1"/>
              </a:solidFill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49" name="Tekstboks 13">
                <a:extLst>
                  <a:ext uri="{FF2B5EF4-FFF2-40B4-BE49-F238E27FC236}">
                    <a16:creationId xmlns="" xmlns:a16="http://schemas.microsoft.com/office/drawing/2014/main" id="{5DA0630C-7264-4515-A117-1B268CE12B40}"/>
                  </a:ext>
                </a:extLst>
              </p:cNvPr>
              <p:cNvSpPr txBox="1"/>
              <p:nvPr/>
            </p:nvSpPr>
            <p:spPr>
              <a:xfrm>
                <a:off x="8550743" y="2223114"/>
                <a:ext cx="45719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a-DK" dirty="0" smtClean="0"/>
                  <a:t>3</a:t>
                </a:r>
                <a:endParaRPr lang="da-DK" dirty="0"/>
              </a:p>
            </p:txBody>
          </p:sp>
        </p:grpSp>
      </p:grpSp>
      <p:grpSp>
        <p:nvGrpSpPr>
          <p:cNvPr id="50" name="Gruppe 49">
            <a:extLst>
              <a:ext uri="{FF2B5EF4-FFF2-40B4-BE49-F238E27FC236}">
                <a16:creationId xmlns="" xmlns:a16="http://schemas.microsoft.com/office/drawing/2014/main" id="{11FC77F7-7740-43AF-A511-5FA71DB0CD75}"/>
              </a:ext>
            </a:extLst>
          </p:cNvPr>
          <p:cNvGrpSpPr/>
          <p:nvPr/>
        </p:nvGrpSpPr>
        <p:grpSpPr>
          <a:xfrm rot="2893249">
            <a:off x="4021794" y="6589912"/>
            <a:ext cx="419100" cy="484166"/>
            <a:chOff x="8527634" y="2104343"/>
            <a:chExt cx="419100" cy="498148"/>
          </a:xfrm>
        </p:grpSpPr>
        <p:sp>
          <p:nvSpPr>
            <p:cNvPr id="51" name="Højrepil 50"/>
            <p:cNvSpPr/>
            <p:nvPr/>
          </p:nvSpPr>
          <p:spPr>
            <a:xfrm rot="7825430">
              <a:off x="8508584" y="2164342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52" name="Tekstboks 51"/>
            <p:cNvSpPr txBox="1"/>
            <p:nvPr/>
          </p:nvSpPr>
          <p:spPr>
            <a:xfrm rot="18706751">
              <a:off x="8522748" y="2154876"/>
              <a:ext cx="4703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/>
                <a:t>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14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444" y="860856"/>
            <a:ext cx="3260473" cy="2298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226925" y="198046"/>
            <a:ext cx="6390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FMK </a:t>
            </a:r>
            <a:r>
              <a:rPr lang="da-DK" b="1" dirty="0" smtClean="0"/>
              <a:t>– recept </a:t>
            </a:r>
            <a:r>
              <a:rPr lang="da-DK" b="1" dirty="0"/>
              <a:t>på </a:t>
            </a:r>
            <a:r>
              <a:rPr lang="da-DK" b="1" dirty="0" err="1" smtClean="0"/>
              <a:t>aldomet</a:t>
            </a:r>
            <a:r>
              <a:rPr lang="da-DK" b="1" dirty="0" smtClean="0"/>
              <a:t> (</a:t>
            </a:r>
            <a:r>
              <a:rPr lang="da-DK" b="1" dirty="0" err="1" smtClean="0"/>
              <a:t>methyldopa</a:t>
            </a:r>
            <a:r>
              <a:rPr lang="da-DK" b="1" dirty="0" smtClean="0"/>
              <a:t>)</a:t>
            </a:r>
            <a:endParaRPr lang="da-DK" sz="1200" dirty="0"/>
          </a:p>
        </p:txBody>
      </p:sp>
      <p:sp>
        <p:nvSpPr>
          <p:cNvPr id="8" name="Tekstboks 7"/>
          <p:cNvSpPr txBox="1"/>
          <p:nvPr/>
        </p:nvSpPr>
        <p:spPr>
          <a:xfrm>
            <a:off x="226926" y="702457"/>
            <a:ext cx="2249092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 smtClean="0"/>
              <a:t/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endParaRPr lang="da-DK" sz="1200" dirty="0" smtClean="0"/>
          </a:p>
          <a:p>
            <a:pPr marL="228600" indent="-228600">
              <a:buFont typeface="+mj-lt"/>
              <a:buAutoNum type="arabicPeriod" startAt="7"/>
            </a:pPr>
            <a:r>
              <a:rPr lang="da-DK" sz="1200" dirty="0" smtClean="0"/>
              <a:t>Under mængde skriv ”250”</a:t>
            </a:r>
            <a:br>
              <a:rPr lang="da-DK" sz="1200" dirty="0" smtClean="0"/>
            </a:br>
            <a:endParaRPr lang="da-DK" sz="1200" dirty="0" smtClean="0"/>
          </a:p>
          <a:p>
            <a:pPr marL="228600" indent="-228600">
              <a:buFont typeface="+mj-lt"/>
              <a:buAutoNum type="arabicPeriod" startAt="7"/>
            </a:pPr>
            <a:r>
              <a:rPr lang="da-DK" sz="1200" dirty="0" smtClean="0"/>
              <a:t>Styrke: </a:t>
            </a:r>
            <a:r>
              <a:rPr lang="da-DK" sz="1200" dirty="0"/>
              <a:t>v</a:t>
            </a:r>
            <a:r>
              <a:rPr lang="da-DK" sz="1200" dirty="0" smtClean="0"/>
              <a:t>ælg ”mg”</a:t>
            </a:r>
            <a:br>
              <a:rPr lang="da-DK" sz="1200" dirty="0" smtClean="0"/>
            </a:br>
            <a:endParaRPr lang="da-DK" sz="1200" dirty="0" smtClean="0"/>
          </a:p>
          <a:p>
            <a:pPr marL="228600" indent="-228600">
              <a:buFont typeface="+mj-lt"/>
              <a:buAutoNum type="arabicPeriod" startAt="7"/>
            </a:pPr>
            <a:r>
              <a:rPr lang="da-DK" sz="1200" dirty="0" smtClean="0"/>
              <a:t>Administrationsvej: vælg ”Oral anvendelse” </a:t>
            </a:r>
          </a:p>
          <a:p>
            <a:pPr marL="228600" indent="-228600">
              <a:buFont typeface="+mj-lt"/>
              <a:buAutoNum type="arabicPeriod" startAt="7"/>
            </a:pPr>
            <a:endParaRPr lang="da-DK" sz="1200" dirty="0" smtClean="0"/>
          </a:p>
          <a:p>
            <a:pPr marL="228600" indent="-228600">
              <a:buFont typeface="+mj-lt"/>
              <a:buAutoNum type="arabicPeriod" startAt="7"/>
            </a:pPr>
            <a:r>
              <a:rPr lang="da-DK" sz="1200" dirty="0" smtClean="0"/>
              <a:t>Indikation, skriv ”Mod for blodtrykket” </a:t>
            </a:r>
          </a:p>
          <a:p>
            <a:pPr marL="228600" indent="-228600">
              <a:buFont typeface="+mj-lt"/>
              <a:buAutoNum type="arabicPeriod" startAt="7"/>
            </a:pPr>
            <a:endParaRPr lang="da-DK" sz="1200" dirty="0" smtClean="0"/>
          </a:p>
          <a:p>
            <a:pPr marL="228600" indent="-228600">
              <a:buFont typeface="+mj-lt"/>
              <a:buAutoNum type="arabicPeriod" startAt="7"/>
            </a:pPr>
            <a:r>
              <a:rPr lang="da-DK" sz="1200" dirty="0" smtClean="0"/>
              <a:t>Tryk ”Næste”</a:t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endParaRPr lang="da-DK" sz="1200" dirty="0" smtClean="0"/>
          </a:p>
          <a:p>
            <a:pPr marL="228600" indent="-228600">
              <a:buFont typeface="+mj-lt"/>
              <a:buAutoNum type="arabicPeriod" startAt="7"/>
            </a:pPr>
            <a:r>
              <a:rPr lang="da-DK" sz="1200" dirty="0" smtClean="0"/>
              <a:t>Tjek startdato er korrekt</a:t>
            </a:r>
          </a:p>
          <a:p>
            <a:pPr marL="228600" indent="-228600">
              <a:buFont typeface="+mj-lt"/>
              <a:buAutoNum type="arabicPeriod" startAt="7"/>
            </a:pPr>
            <a:endParaRPr lang="da-DK" sz="1200" dirty="0" smtClean="0"/>
          </a:p>
          <a:p>
            <a:pPr marL="228600" indent="-228600">
              <a:buFont typeface="+mj-lt"/>
              <a:buAutoNum type="arabicPeriod" startAt="7"/>
            </a:pPr>
            <a:r>
              <a:rPr lang="da-DK" sz="1200" dirty="0" smtClean="0"/>
              <a:t>Tryk ”næste”</a:t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endParaRPr lang="da-DK" sz="1200" dirty="0" smtClean="0"/>
          </a:p>
          <a:p>
            <a:pPr marL="228600" indent="-228600">
              <a:buFont typeface="+mj-lt"/>
              <a:buAutoNum type="arabicPeriod" startAt="7"/>
            </a:pPr>
            <a:r>
              <a:rPr lang="da-DK" sz="1200" dirty="0" smtClean="0"/>
              <a:t>Vælg ”tabletter”</a:t>
            </a:r>
          </a:p>
          <a:p>
            <a:pPr marL="228600" indent="-228600">
              <a:buFont typeface="+mj-lt"/>
              <a:buAutoNum type="arabicPeriod" startAt="7"/>
            </a:pPr>
            <a:endParaRPr lang="da-DK" sz="1200" dirty="0"/>
          </a:p>
          <a:p>
            <a:pPr marL="228600" indent="-228600">
              <a:buFont typeface="+mj-lt"/>
              <a:buAutoNum type="arabicPeriod" startAt="7"/>
            </a:pPr>
            <a:r>
              <a:rPr lang="da-DK" sz="1200" dirty="0" smtClean="0"/>
              <a:t> Klik på ”inkludér fast periode”</a:t>
            </a:r>
          </a:p>
          <a:p>
            <a:pPr marL="228600" indent="-228600">
              <a:buFont typeface="+mj-lt"/>
              <a:buAutoNum type="arabicPeriod" startAt="7"/>
            </a:pPr>
            <a:endParaRPr lang="da-DK" sz="1200" dirty="0" smtClean="0"/>
          </a:p>
          <a:p>
            <a:pPr marL="228600" indent="-228600">
              <a:buFont typeface="+mj-lt"/>
              <a:buAutoNum type="arabicPeriod" startAt="7"/>
            </a:pPr>
            <a:r>
              <a:rPr lang="da-DK" sz="1200" dirty="0" smtClean="0"/>
              <a:t>Tjek korrekt dato og skriv ønsket dosering (eksempel oprettet med 250 mg x 3)</a:t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endParaRPr lang="da-DK" sz="1200" dirty="0" smtClean="0"/>
          </a:p>
          <a:p>
            <a:pPr marL="228600" indent="-228600">
              <a:buFont typeface="+mj-lt"/>
              <a:buAutoNum type="arabicPeriod" startAt="7"/>
            </a:pPr>
            <a:r>
              <a:rPr lang="da-DK" sz="1200" dirty="0" smtClean="0"/>
              <a:t>Tryk ”næste”</a:t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endParaRPr lang="da-DK" sz="1200" dirty="0"/>
          </a:p>
        </p:txBody>
      </p:sp>
      <p:grpSp>
        <p:nvGrpSpPr>
          <p:cNvPr id="41" name="Gruppe 40">
            <a:extLst>
              <a:ext uri="{FF2B5EF4-FFF2-40B4-BE49-F238E27FC236}">
                <a16:creationId xmlns="" xmlns:a16="http://schemas.microsoft.com/office/drawing/2014/main" id="{11FC77F7-7740-43AF-A511-5FA71DB0CD75}"/>
              </a:ext>
            </a:extLst>
          </p:cNvPr>
          <p:cNvGrpSpPr/>
          <p:nvPr/>
        </p:nvGrpSpPr>
        <p:grpSpPr>
          <a:xfrm>
            <a:off x="8358535" y="1083218"/>
            <a:ext cx="480308" cy="457199"/>
            <a:chOff x="8527634" y="2145292"/>
            <a:chExt cx="480308" cy="457199"/>
          </a:xfrm>
        </p:grpSpPr>
        <p:sp>
          <p:nvSpPr>
            <p:cNvPr id="13" name="Højrepil 12"/>
            <p:cNvSpPr/>
            <p:nvPr/>
          </p:nvSpPr>
          <p:spPr>
            <a:xfrm rot="7825430">
              <a:off x="8508584" y="2164342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14" name="Tekstboks 13"/>
            <p:cNvSpPr txBox="1"/>
            <p:nvPr/>
          </p:nvSpPr>
          <p:spPr>
            <a:xfrm>
              <a:off x="8550743" y="2223114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/>
                <a:t>5</a:t>
              </a:r>
            </a:p>
          </p:txBody>
        </p:sp>
      </p:grpSp>
      <p:sp>
        <p:nvSpPr>
          <p:cNvPr id="23" name="Pladsholder til sidefod 22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328514" cy="527402"/>
          </a:xfrm>
        </p:spPr>
        <p:txBody>
          <a:bodyPr/>
          <a:lstStyle/>
          <a:p>
            <a:r>
              <a:rPr lang="da-DK" sz="1000" dirty="0"/>
              <a:t>marie.diness.ingerslev@regionh.dk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84AE-8B13-4451-B8A0-052FE3F33513}" type="datetime1">
              <a:rPr lang="da-DK" sz="1000" smtClean="0"/>
              <a:t>19-04-2023</a:t>
            </a:fld>
            <a:endParaRPr lang="da-DK" sz="1000" dirty="0"/>
          </a:p>
        </p:txBody>
      </p:sp>
      <p:sp>
        <p:nvSpPr>
          <p:cNvPr id="15" name="Pladsholder til diasnumm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8AE4-E48E-46D5-85FB-CB5B89878B3E}" type="slidenum">
              <a:rPr lang="da-DK" smtClean="0"/>
              <a:t>2</a:t>
            </a:fld>
            <a:endParaRPr lang="da-DK"/>
          </a:p>
        </p:txBody>
      </p:sp>
      <p:grpSp>
        <p:nvGrpSpPr>
          <p:cNvPr id="42" name="Gruppe 41">
            <a:extLst>
              <a:ext uri="{FF2B5EF4-FFF2-40B4-BE49-F238E27FC236}">
                <a16:creationId xmlns="" xmlns:a16="http://schemas.microsoft.com/office/drawing/2014/main" id="{E9FA8FAF-95B3-4A4A-AA05-6BDC24DB92FA}"/>
              </a:ext>
            </a:extLst>
          </p:cNvPr>
          <p:cNvGrpSpPr/>
          <p:nvPr/>
        </p:nvGrpSpPr>
        <p:grpSpPr>
          <a:xfrm>
            <a:off x="8013098" y="3355851"/>
            <a:ext cx="480308" cy="457199"/>
            <a:chOff x="8527634" y="2145292"/>
            <a:chExt cx="480308" cy="457199"/>
          </a:xfrm>
        </p:grpSpPr>
        <p:sp>
          <p:nvSpPr>
            <p:cNvPr id="46" name="Højrepil 12">
              <a:extLst>
                <a:ext uri="{FF2B5EF4-FFF2-40B4-BE49-F238E27FC236}">
                  <a16:creationId xmlns="" xmlns:a16="http://schemas.microsoft.com/office/drawing/2014/main" id="{54604494-D9AF-4E38-82BC-4D09EC6FF1BD}"/>
                </a:ext>
              </a:extLst>
            </p:cNvPr>
            <p:cNvSpPr/>
            <p:nvPr/>
          </p:nvSpPr>
          <p:spPr>
            <a:xfrm rot="7825430">
              <a:off x="8508584" y="2164342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47" name="Tekstboks 13">
              <a:extLst>
                <a:ext uri="{FF2B5EF4-FFF2-40B4-BE49-F238E27FC236}">
                  <a16:creationId xmlns="" xmlns:a16="http://schemas.microsoft.com/office/drawing/2014/main" id="{6BF5D89E-9467-477E-8848-49255E9A8EAB}"/>
                </a:ext>
              </a:extLst>
            </p:cNvPr>
            <p:cNvSpPr txBox="1"/>
            <p:nvPr/>
          </p:nvSpPr>
          <p:spPr>
            <a:xfrm>
              <a:off x="8550743" y="2223114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/>
                <a:t>7</a:t>
              </a:r>
            </a:p>
          </p:txBody>
        </p:sp>
      </p:grpSp>
      <p:grpSp>
        <p:nvGrpSpPr>
          <p:cNvPr id="48" name="Gruppe 47">
            <a:extLst>
              <a:ext uri="{FF2B5EF4-FFF2-40B4-BE49-F238E27FC236}">
                <a16:creationId xmlns="" xmlns:a16="http://schemas.microsoft.com/office/drawing/2014/main" id="{C04BBA3B-0F10-4985-A23C-4F7CBE12F58A}"/>
              </a:ext>
            </a:extLst>
          </p:cNvPr>
          <p:cNvGrpSpPr/>
          <p:nvPr/>
        </p:nvGrpSpPr>
        <p:grpSpPr>
          <a:xfrm>
            <a:off x="2765824" y="1391309"/>
            <a:ext cx="542923" cy="419100"/>
            <a:chOff x="784828" y="1552576"/>
            <a:chExt cx="542923" cy="419100"/>
          </a:xfrm>
        </p:grpSpPr>
        <p:sp>
          <p:nvSpPr>
            <p:cNvPr id="49" name="Højrepil 4">
              <a:extLst>
                <a:ext uri="{FF2B5EF4-FFF2-40B4-BE49-F238E27FC236}">
                  <a16:creationId xmlns="" xmlns:a16="http://schemas.microsoft.com/office/drawing/2014/main" id="{66B9440E-62D9-4883-9484-280467908ED8}"/>
                </a:ext>
              </a:extLst>
            </p:cNvPr>
            <p:cNvSpPr/>
            <p:nvPr/>
          </p:nvSpPr>
          <p:spPr>
            <a:xfrm rot="2208845">
              <a:off x="784828" y="1552576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50" name="Tekstboks 3">
              <a:extLst>
                <a:ext uri="{FF2B5EF4-FFF2-40B4-BE49-F238E27FC236}">
                  <a16:creationId xmlns="" xmlns:a16="http://schemas.microsoft.com/office/drawing/2014/main" id="{6108091F-D525-4B60-BFA1-C65643CF145A}"/>
                </a:ext>
              </a:extLst>
            </p:cNvPr>
            <p:cNvSpPr txBox="1"/>
            <p:nvPr/>
          </p:nvSpPr>
          <p:spPr>
            <a:xfrm>
              <a:off x="870552" y="1600257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/>
                <a:t>7</a:t>
              </a:r>
            </a:p>
          </p:txBody>
        </p:sp>
      </p:grpSp>
      <p:grpSp>
        <p:nvGrpSpPr>
          <p:cNvPr id="51" name="Gruppe 50">
            <a:extLst>
              <a:ext uri="{FF2B5EF4-FFF2-40B4-BE49-F238E27FC236}">
                <a16:creationId xmlns="" xmlns:a16="http://schemas.microsoft.com/office/drawing/2014/main" id="{2FABE861-CF2D-474C-B44F-A08345F417D9}"/>
              </a:ext>
            </a:extLst>
          </p:cNvPr>
          <p:cNvGrpSpPr/>
          <p:nvPr/>
        </p:nvGrpSpPr>
        <p:grpSpPr>
          <a:xfrm>
            <a:off x="4996139" y="1291034"/>
            <a:ext cx="480308" cy="457199"/>
            <a:chOff x="8527634" y="2145292"/>
            <a:chExt cx="480308" cy="457199"/>
          </a:xfrm>
        </p:grpSpPr>
        <p:sp>
          <p:nvSpPr>
            <p:cNvPr id="52" name="Højrepil 12">
              <a:extLst>
                <a:ext uri="{FF2B5EF4-FFF2-40B4-BE49-F238E27FC236}">
                  <a16:creationId xmlns="" xmlns:a16="http://schemas.microsoft.com/office/drawing/2014/main" id="{A4FFB71F-7CB6-4FDA-9DA5-D3E9884C2C05}"/>
                </a:ext>
              </a:extLst>
            </p:cNvPr>
            <p:cNvSpPr/>
            <p:nvPr/>
          </p:nvSpPr>
          <p:spPr>
            <a:xfrm rot="7825430">
              <a:off x="8508584" y="2164342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53" name="Tekstboks 13">
              <a:extLst>
                <a:ext uri="{FF2B5EF4-FFF2-40B4-BE49-F238E27FC236}">
                  <a16:creationId xmlns="" xmlns:a16="http://schemas.microsoft.com/office/drawing/2014/main" id="{2A73814A-9F08-4913-BD1A-D45F4F148F5C}"/>
                </a:ext>
              </a:extLst>
            </p:cNvPr>
            <p:cNvSpPr txBox="1"/>
            <p:nvPr/>
          </p:nvSpPr>
          <p:spPr>
            <a:xfrm>
              <a:off x="8550743" y="2223114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/>
                <a:t>8</a:t>
              </a:r>
            </a:p>
          </p:txBody>
        </p:sp>
      </p:grpSp>
      <p:grpSp>
        <p:nvGrpSpPr>
          <p:cNvPr id="54" name="Gruppe 53">
            <a:extLst>
              <a:ext uri="{FF2B5EF4-FFF2-40B4-BE49-F238E27FC236}">
                <a16:creationId xmlns="" xmlns:a16="http://schemas.microsoft.com/office/drawing/2014/main" id="{734117AD-7F95-4494-804F-73C348A8A093}"/>
              </a:ext>
            </a:extLst>
          </p:cNvPr>
          <p:cNvGrpSpPr/>
          <p:nvPr/>
        </p:nvGrpSpPr>
        <p:grpSpPr>
          <a:xfrm>
            <a:off x="4965534" y="1781553"/>
            <a:ext cx="480308" cy="457199"/>
            <a:chOff x="8527634" y="2145292"/>
            <a:chExt cx="480308" cy="457199"/>
          </a:xfrm>
        </p:grpSpPr>
        <p:sp>
          <p:nvSpPr>
            <p:cNvPr id="55" name="Højrepil 12">
              <a:extLst>
                <a:ext uri="{FF2B5EF4-FFF2-40B4-BE49-F238E27FC236}">
                  <a16:creationId xmlns="" xmlns:a16="http://schemas.microsoft.com/office/drawing/2014/main" id="{3C02EC5F-E604-4C56-85B9-CDB67CA6FD07}"/>
                </a:ext>
              </a:extLst>
            </p:cNvPr>
            <p:cNvSpPr/>
            <p:nvPr/>
          </p:nvSpPr>
          <p:spPr>
            <a:xfrm rot="7825430">
              <a:off x="8508584" y="2164342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56" name="Tekstboks 13">
              <a:extLst>
                <a:ext uri="{FF2B5EF4-FFF2-40B4-BE49-F238E27FC236}">
                  <a16:creationId xmlns="" xmlns:a16="http://schemas.microsoft.com/office/drawing/2014/main" id="{F69D4C04-4B93-4A8C-A7B1-0BC75CE129FF}"/>
                </a:ext>
              </a:extLst>
            </p:cNvPr>
            <p:cNvSpPr txBox="1"/>
            <p:nvPr/>
          </p:nvSpPr>
          <p:spPr>
            <a:xfrm>
              <a:off x="8550743" y="2223114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/>
                <a:t>9</a:t>
              </a:r>
            </a:p>
          </p:txBody>
        </p:sp>
      </p:grpSp>
      <p:grpSp>
        <p:nvGrpSpPr>
          <p:cNvPr id="62" name="Gruppe 61">
            <a:extLst>
              <a:ext uri="{FF2B5EF4-FFF2-40B4-BE49-F238E27FC236}">
                <a16:creationId xmlns="" xmlns:a16="http://schemas.microsoft.com/office/drawing/2014/main" id="{DFA0398D-EB2E-4E0D-8AD5-6E029188B754}"/>
              </a:ext>
            </a:extLst>
          </p:cNvPr>
          <p:cNvGrpSpPr/>
          <p:nvPr/>
        </p:nvGrpSpPr>
        <p:grpSpPr>
          <a:xfrm>
            <a:off x="4290685" y="2683524"/>
            <a:ext cx="461930" cy="420572"/>
            <a:chOff x="4408581" y="5161904"/>
            <a:chExt cx="461930" cy="420572"/>
          </a:xfrm>
        </p:grpSpPr>
        <p:sp>
          <p:nvSpPr>
            <p:cNvPr id="63" name="Højrepil 12">
              <a:extLst>
                <a:ext uri="{FF2B5EF4-FFF2-40B4-BE49-F238E27FC236}">
                  <a16:creationId xmlns="" xmlns:a16="http://schemas.microsoft.com/office/drawing/2014/main" id="{71ED80C3-8F9E-43A5-A8A8-C0AAF74CA28B}"/>
                </a:ext>
              </a:extLst>
            </p:cNvPr>
            <p:cNvSpPr/>
            <p:nvPr/>
          </p:nvSpPr>
          <p:spPr>
            <a:xfrm rot="12671207">
              <a:off x="4408581" y="5163376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64" name="Tekstboks 13">
              <a:extLst>
                <a:ext uri="{FF2B5EF4-FFF2-40B4-BE49-F238E27FC236}">
                  <a16:creationId xmlns="" xmlns:a16="http://schemas.microsoft.com/office/drawing/2014/main" id="{772AAE82-08A0-4BD6-9547-EF85FA53E10D}"/>
                </a:ext>
              </a:extLst>
            </p:cNvPr>
            <p:cNvSpPr txBox="1"/>
            <p:nvPr/>
          </p:nvSpPr>
          <p:spPr>
            <a:xfrm>
              <a:off x="4413312" y="5161904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/>
                <a:t>10</a:t>
              </a:r>
            </a:p>
          </p:txBody>
        </p:sp>
      </p:grpSp>
      <p:grpSp>
        <p:nvGrpSpPr>
          <p:cNvPr id="85" name="Gruppe 84">
            <a:extLst>
              <a:ext uri="{FF2B5EF4-FFF2-40B4-BE49-F238E27FC236}">
                <a16:creationId xmlns="" xmlns:a16="http://schemas.microsoft.com/office/drawing/2014/main" id="{014FC017-3D07-4EC7-A180-A93088397895}"/>
              </a:ext>
            </a:extLst>
          </p:cNvPr>
          <p:cNvGrpSpPr/>
          <p:nvPr/>
        </p:nvGrpSpPr>
        <p:grpSpPr>
          <a:xfrm>
            <a:off x="8956475" y="5465718"/>
            <a:ext cx="477644" cy="435330"/>
            <a:chOff x="4388136" y="5147146"/>
            <a:chExt cx="477644" cy="435330"/>
          </a:xfrm>
        </p:grpSpPr>
        <p:sp>
          <p:nvSpPr>
            <p:cNvPr id="86" name="Højrepil 12">
              <a:extLst>
                <a:ext uri="{FF2B5EF4-FFF2-40B4-BE49-F238E27FC236}">
                  <a16:creationId xmlns="" xmlns:a16="http://schemas.microsoft.com/office/drawing/2014/main" id="{CA61970D-4603-4A5E-9419-E57AA06F8BF5}"/>
                </a:ext>
              </a:extLst>
            </p:cNvPr>
            <p:cNvSpPr/>
            <p:nvPr/>
          </p:nvSpPr>
          <p:spPr>
            <a:xfrm rot="12671207">
              <a:off x="4408581" y="5163376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87" name="Tekstboks 13">
              <a:extLst>
                <a:ext uri="{FF2B5EF4-FFF2-40B4-BE49-F238E27FC236}">
                  <a16:creationId xmlns="" xmlns:a16="http://schemas.microsoft.com/office/drawing/2014/main" id="{8EB1FBA5-C53A-402A-82A6-A340C1D58EA1}"/>
                </a:ext>
              </a:extLst>
            </p:cNvPr>
            <p:cNvSpPr txBox="1"/>
            <p:nvPr/>
          </p:nvSpPr>
          <p:spPr>
            <a:xfrm>
              <a:off x="4388136" y="5147146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/>
                <a:t>14</a:t>
              </a:r>
            </a:p>
          </p:txBody>
        </p:sp>
      </p:grpSp>
      <p:grpSp>
        <p:nvGrpSpPr>
          <p:cNvPr id="110" name="Gruppe 109">
            <a:extLst>
              <a:ext uri="{FF2B5EF4-FFF2-40B4-BE49-F238E27FC236}">
                <a16:creationId xmlns="" xmlns:a16="http://schemas.microsoft.com/office/drawing/2014/main" id="{AF7D94E6-FD1C-4034-B8A0-30CB8742E268}"/>
              </a:ext>
            </a:extLst>
          </p:cNvPr>
          <p:cNvGrpSpPr/>
          <p:nvPr/>
        </p:nvGrpSpPr>
        <p:grpSpPr>
          <a:xfrm>
            <a:off x="5790168" y="3192189"/>
            <a:ext cx="485024" cy="467556"/>
            <a:chOff x="3100449" y="7022663"/>
            <a:chExt cx="485024" cy="467556"/>
          </a:xfrm>
        </p:grpSpPr>
        <p:sp>
          <p:nvSpPr>
            <p:cNvPr id="89" name="Højrepil 12">
              <a:extLst>
                <a:ext uri="{FF2B5EF4-FFF2-40B4-BE49-F238E27FC236}">
                  <a16:creationId xmlns="" xmlns:a16="http://schemas.microsoft.com/office/drawing/2014/main" id="{8B3CFBD2-11D1-47AD-B868-D7D9EB9E7AE1}"/>
                </a:ext>
              </a:extLst>
            </p:cNvPr>
            <p:cNvSpPr/>
            <p:nvPr/>
          </p:nvSpPr>
          <p:spPr>
            <a:xfrm rot="18504424">
              <a:off x="3081399" y="7052070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90" name="Tekstboks 13">
              <a:extLst>
                <a:ext uri="{FF2B5EF4-FFF2-40B4-BE49-F238E27FC236}">
                  <a16:creationId xmlns="" xmlns:a16="http://schemas.microsoft.com/office/drawing/2014/main" id="{2B17E8E8-3E2D-4223-A1F9-EA1CF1B08803}"/>
                </a:ext>
              </a:extLst>
            </p:cNvPr>
            <p:cNvSpPr txBox="1"/>
            <p:nvPr/>
          </p:nvSpPr>
          <p:spPr>
            <a:xfrm>
              <a:off x="3128274" y="7022663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/>
                <a:t>11</a:t>
              </a:r>
              <a:endParaRPr lang="da-DK" dirty="0"/>
            </a:p>
          </p:txBody>
        </p:sp>
      </p:grpSp>
      <p:grpSp>
        <p:nvGrpSpPr>
          <p:cNvPr id="98" name="Gruppe 97">
            <a:extLst>
              <a:ext uri="{FF2B5EF4-FFF2-40B4-BE49-F238E27FC236}">
                <a16:creationId xmlns="" xmlns:a16="http://schemas.microsoft.com/office/drawing/2014/main" id="{7CE8EF1F-329B-49D6-89A1-1913436C367D}"/>
              </a:ext>
            </a:extLst>
          </p:cNvPr>
          <p:cNvGrpSpPr/>
          <p:nvPr/>
        </p:nvGrpSpPr>
        <p:grpSpPr>
          <a:xfrm>
            <a:off x="9709114" y="6304873"/>
            <a:ext cx="457199" cy="457199"/>
            <a:chOff x="8506293" y="2145292"/>
            <a:chExt cx="457199" cy="457199"/>
          </a:xfrm>
        </p:grpSpPr>
        <p:sp>
          <p:nvSpPr>
            <p:cNvPr id="99" name="Højrepil 12">
              <a:extLst>
                <a:ext uri="{FF2B5EF4-FFF2-40B4-BE49-F238E27FC236}">
                  <a16:creationId xmlns="" xmlns:a16="http://schemas.microsoft.com/office/drawing/2014/main" id="{0DB4CD73-BD63-47FA-A2E6-668328D3D0CA}"/>
                </a:ext>
              </a:extLst>
            </p:cNvPr>
            <p:cNvSpPr/>
            <p:nvPr/>
          </p:nvSpPr>
          <p:spPr>
            <a:xfrm rot="7825430">
              <a:off x="8508584" y="2164342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100" name="Tekstboks 13">
              <a:extLst>
                <a:ext uri="{FF2B5EF4-FFF2-40B4-BE49-F238E27FC236}">
                  <a16:creationId xmlns="" xmlns:a16="http://schemas.microsoft.com/office/drawing/2014/main" id="{DA45AE2D-94E9-46D5-B994-41BD5E1512F2}"/>
                </a:ext>
              </a:extLst>
            </p:cNvPr>
            <p:cNvSpPr txBox="1"/>
            <p:nvPr/>
          </p:nvSpPr>
          <p:spPr>
            <a:xfrm>
              <a:off x="8506293" y="2223114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/>
                <a:t>16</a:t>
              </a:r>
            </a:p>
          </p:txBody>
        </p:sp>
      </p:grpSp>
      <p:grpSp>
        <p:nvGrpSpPr>
          <p:cNvPr id="101" name="Gruppe 100">
            <a:extLst>
              <a:ext uri="{FF2B5EF4-FFF2-40B4-BE49-F238E27FC236}">
                <a16:creationId xmlns="" xmlns:a16="http://schemas.microsoft.com/office/drawing/2014/main" id="{80858C92-50F9-44C1-BD1C-FE88F9A7489F}"/>
              </a:ext>
            </a:extLst>
          </p:cNvPr>
          <p:cNvGrpSpPr/>
          <p:nvPr/>
        </p:nvGrpSpPr>
        <p:grpSpPr>
          <a:xfrm>
            <a:off x="9499761" y="6953691"/>
            <a:ext cx="457199" cy="457199"/>
            <a:chOff x="8503113" y="2145292"/>
            <a:chExt cx="457199" cy="457199"/>
          </a:xfrm>
        </p:grpSpPr>
        <p:sp>
          <p:nvSpPr>
            <p:cNvPr id="102" name="Højrepil 12">
              <a:extLst>
                <a:ext uri="{FF2B5EF4-FFF2-40B4-BE49-F238E27FC236}">
                  <a16:creationId xmlns="" xmlns:a16="http://schemas.microsoft.com/office/drawing/2014/main" id="{5C07F860-0E14-45CB-9B5F-EB73CF93A3A3}"/>
                </a:ext>
              </a:extLst>
            </p:cNvPr>
            <p:cNvSpPr/>
            <p:nvPr/>
          </p:nvSpPr>
          <p:spPr>
            <a:xfrm rot="7825430">
              <a:off x="8508584" y="2164342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103" name="Tekstboks 13">
              <a:extLst>
                <a:ext uri="{FF2B5EF4-FFF2-40B4-BE49-F238E27FC236}">
                  <a16:creationId xmlns="" xmlns:a16="http://schemas.microsoft.com/office/drawing/2014/main" id="{541F15B5-F336-4AEF-B81A-ECEF7792F252}"/>
                </a:ext>
              </a:extLst>
            </p:cNvPr>
            <p:cNvSpPr txBox="1"/>
            <p:nvPr/>
          </p:nvSpPr>
          <p:spPr>
            <a:xfrm>
              <a:off x="8503113" y="2223114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/>
                <a:t>17</a:t>
              </a:r>
            </a:p>
          </p:txBody>
        </p:sp>
      </p:grpSp>
      <p:sp>
        <p:nvSpPr>
          <p:cNvPr id="106" name="Rektangel 105">
            <a:extLst>
              <a:ext uri="{FF2B5EF4-FFF2-40B4-BE49-F238E27FC236}">
                <a16:creationId xmlns="" xmlns:a16="http://schemas.microsoft.com/office/drawing/2014/main" id="{67129D09-359D-4A0E-8ADA-18025B69C803}"/>
              </a:ext>
            </a:extLst>
          </p:cNvPr>
          <p:cNvSpPr/>
          <p:nvPr/>
        </p:nvSpPr>
        <p:spPr>
          <a:xfrm>
            <a:off x="8898717" y="2755061"/>
            <a:ext cx="2165065" cy="2609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grpSp>
        <p:nvGrpSpPr>
          <p:cNvPr id="107" name="Gruppe 106">
            <a:extLst>
              <a:ext uri="{FF2B5EF4-FFF2-40B4-BE49-F238E27FC236}">
                <a16:creationId xmlns="" xmlns:a16="http://schemas.microsoft.com/office/drawing/2014/main" id="{162BD8B1-F711-48FB-B7DB-717942AB7A71}"/>
              </a:ext>
            </a:extLst>
          </p:cNvPr>
          <p:cNvGrpSpPr/>
          <p:nvPr/>
        </p:nvGrpSpPr>
        <p:grpSpPr>
          <a:xfrm>
            <a:off x="2739134" y="4439689"/>
            <a:ext cx="542923" cy="419100"/>
            <a:chOff x="784828" y="1552576"/>
            <a:chExt cx="542923" cy="419100"/>
          </a:xfrm>
        </p:grpSpPr>
        <p:sp>
          <p:nvSpPr>
            <p:cNvPr id="108" name="Højrepil 4">
              <a:extLst>
                <a:ext uri="{FF2B5EF4-FFF2-40B4-BE49-F238E27FC236}">
                  <a16:creationId xmlns="" xmlns:a16="http://schemas.microsoft.com/office/drawing/2014/main" id="{3F93CEC7-7611-454F-A0F4-00F3FA264A7A}"/>
                </a:ext>
              </a:extLst>
            </p:cNvPr>
            <p:cNvSpPr/>
            <p:nvPr/>
          </p:nvSpPr>
          <p:spPr>
            <a:xfrm rot="2208845">
              <a:off x="784828" y="1552576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109" name="Tekstboks 3">
              <a:extLst>
                <a:ext uri="{FF2B5EF4-FFF2-40B4-BE49-F238E27FC236}">
                  <a16:creationId xmlns="" xmlns:a16="http://schemas.microsoft.com/office/drawing/2014/main" id="{B4F4B7A6-D125-4CB9-AA4F-78653D23B07A}"/>
                </a:ext>
              </a:extLst>
            </p:cNvPr>
            <p:cNvSpPr txBox="1"/>
            <p:nvPr/>
          </p:nvSpPr>
          <p:spPr>
            <a:xfrm>
              <a:off x="870552" y="1600257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/>
                <a:t>12</a:t>
              </a:r>
              <a:endParaRPr lang="da-DK" dirty="0"/>
            </a:p>
          </p:txBody>
        </p:sp>
      </p:grpSp>
      <p:grpSp>
        <p:nvGrpSpPr>
          <p:cNvPr id="111" name="Gruppe 110">
            <a:extLst>
              <a:ext uri="{FF2B5EF4-FFF2-40B4-BE49-F238E27FC236}">
                <a16:creationId xmlns="" xmlns:a16="http://schemas.microsoft.com/office/drawing/2014/main" id="{BFA2AA00-2DAA-419B-B964-6775A93E9326}"/>
              </a:ext>
            </a:extLst>
          </p:cNvPr>
          <p:cNvGrpSpPr/>
          <p:nvPr/>
        </p:nvGrpSpPr>
        <p:grpSpPr>
          <a:xfrm>
            <a:off x="9438784" y="5086358"/>
            <a:ext cx="461930" cy="420572"/>
            <a:chOff x="4408581" y="5161904"/>
            <a:chExt cx="461930" cy="420572"/>
          </a:xfrm>
        </p:grpSpPr>
        <p:sp>
          <p:nvSpPr>
            <p:cNvPr id="112" name="Højrepil 12">
              <a:extLst>
                <a:ext uri="{FF2B5EF4-FFF2-40B4-BE49-F238E27FC236}">
                  <a16:creationId xmlns="" xmlns:a16="http://schemas.microsoft.com/office/drawing/2014/main" id="{E0B97C68-510B-4D42-8E1A-F56F748D4AEC}"/>
                </a:ext>
              </a:extLst>
            </p:cNvPr>
            <p:cNvSpPr/>
            <p:nvPr/>
          </p:nvSpPr>
          <p:spPr>
            <a:xfrm rot="12671207">
              <a:off x="4408581" y="5163376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113" name="Tekstboks 13">
              <a:extLst>
                <a:ext uri="{FF2B5EF4-FFF2-40B4-BE49-F238E27FC236}">
                  <a16:creationId xmlns="" xmlns:a16="http://schemas.microsoft.com/office/drawing/2014/main" id="{13B31BCB-D8D3-488D-AB2F-1C670D0B6717}"/>
                </a:ext>
              </a:extLst>
            </p:cNvPr>
            <p:cNvSpPr txBox="1"/>
            <p:nvPr/>
          </p:nvSpPr>
          <p:spPr>
            <a:xfrm>
              <a:off x="4413312" y="5161904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/>
                <a:t>11</a:t>
              </a:r>
            </a:p>
          </p:txBody>
        </p:sp>
      </p:grpSp>
      <p:grpSp>
        <p:nvGrpSpPr>
          <p:cNvPr id="114" name="Gruppe 113">
            <a:extLst>
              <a:ext uri="{FF2B5EF4-FFF2-40B4-BE49-F238E27FC236}">
                <a16:creationId xmlns="" xmlns:a16="http://schemas.microsoft.com/office/drawing/2014/main" id="{D77B7CB5-9F70-40E7-9DFF-DA164ABD801F}"/>
              </a:ext>
            </a:extLst>
          </p:cNvPr>
          <p:cNvGrpSpPr/>
          <p:nvPr/>
        </p:nvGrpSpPr>
        <p:grpSpPr>
          <a:xfrm>
            <a:off x="9962862" y="5045146"/>
            <a:ext cx="461930" cy="420572"/>
            <a:chOff x="4408581" y="5161904"/>
            <a:chExt cx="461930" cy="420572"/>
          </a:xfrm>
        </p:grpSpPr>
        <p:sp>
          <p:nvSpPr>
            <p:cNvPr id="115" name="Højrepil 12">
              <a:extLst>
                <a:ext uri="{FF2B5EF4-FFF2-40B4-BE49-F238E27FC236}">
                  <a16:creationId xmlns="" xmlns:a16="http://schemas.microsoft.com/office/drawing/2014/main" id="{83179769-73B4-47AB-B29C-DFBAF77196BA}"/>
                </a:ext>
              </a:extLst>
            </p:cNvPr>
            <p:cNvSpPr/>
            <p:nvPr/>
          </p:nvSpPr>
          <p:spPr>
            <a:xfrm rot="12671207">
              <a:off x="4408581" y="5163376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116" name="Tekstboks 13">
              <a:extLst>
                <a:ext uri="{FF2B5EF4-FFF2-40B4-BE49-F238E27FC236}">
                  <a16:creationId xmlns="" xmlns:a16="http://schemas.microsoft.com/office/drawing/2014/main" id="{AFC533FA-7B81-4530-AFD9-040C04755321}"/>
                </a:ext>
              </a:extLst>
            </p:cNvPr>
            <p:cNvSpPr txBox="1"/>
            <p:nvPr/>
          </p:nvSpPr>
          <p:spPr>
            <a:xfrm>
              <a:off x="4413312" y="5161904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/>
                <a:t>12</a:t>
              </a:r>
            </a:p>
          </p:txBody>
        </p:sp>
      </p:grp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4182" y="3931362"/>
            <a:ext cx="3190093" cy="1076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8052" y="4783694"/>
            <a:ext cx="437129" cy="267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8" name="Gruppe 57">
            <a:extLst>
              <a:ext uri="{FF2B5EF4-FFF2-40B4-BE49-F238E27FC236}">
                <a16:creationId xmlns="" xmlns:a16="http://schemas.microsoft.com/office/drawing/2014/main" id="{AF7D94E6-FD1C-4034-B8A0-30CB8742E268}"/>
              </a:ext>
            </a:extLst>
          </p:cNvPr>
          <p:cNvGrpSpPr/>
          <p:nvPr/>
        </p:nvGrpSpPr>
        <p:grpSpPr>
          <a:xfrm>
            <a:off x="5757205" y="4958885"/>
            <a:ext cx="485024" cy="467556"/>
            <a:chOff x="3100449" y="7022663"/>
            <a:chExt cx="485024" cy="467556"/>
          </a:xfrm>
        </p:grpSpPr>
        <p:sp>
          <p:nvSpPr>
            <p:cNvPr id="59" name="Højrepil 12">
              <a:extLst>
                <a:ext uri="{FF2B5EF4-FFF2-40B4-BE49-F238E27FC236}">
                  <a16:creationId xmlns="" xmlns:a16="http://schemas.microsoft.com/office/drawing/2014/main" id="{8B3CFBD2-11D1-47AD-B868-D7D9EB9E7AE1}"/>
                </a:ext>
              </a:extLst>
            </p:cNvPr>
            <p:cNvSpPr/>
            <p:nvPr/>
          </p:nvSpPr>
          <p:spPr>
            <a:xfrm rot="18504424">
              <a:off x="3081399" y="7052070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60" name="Tekstboks 13">
              <a:extLst>
                <a:ext uri="{FF2B5EF4-FFF2-40B4-BE49-F238E27FC236}">
                  <a16:creationId xmlns="" xmlns:a16="http://schemas.microsoft.com/office/drawing/2014/main" id="{2B17E8E8-3E2D-4223-A1F9-EA1CF1B08803}"/>
                </a:ext>
              </a:extLst>
            </p:cNvPr>
            <p:cNvSpPr txBox="1"/>
            <p:nvPr/>
          </p:nvSpPr>
          <p:spPr>
            <a:xfrm>
              <a:off x="3128274" y="7022663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/>
                <a:t>13</a:t>
              </a:r>
              <a:endParaRPr lang="da-DK" dirty="0"/>
            </a:p>
          </p:txBody>
        </p:sp>
      </p:grp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6144" y="6106591"/>
            <a:ext cx="2413230" cy="243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5" name="Gruppe 64">
            <a:extLst>
              <a:ext uri="{FF2B5EF4-FFF2-40B4-BE49-F238E27FC236}">
                <a16:creationId xmlns="" xmlns:a16="http://schemas.microsoft.com/office/drawing/2014/main" id="{162BD8B1-F711-48FB-B7DB-717942AB7A71}"/>
              </a:ext>
            </a:extLst>
          </p:cNvPr>
          <p:cNvGrpSpPr/>
          <p:nvPr/>
        </p:nvGrpSpPr>
        <p:grpSpPr>
          <a:xfrm>
            <a:off x="2777774" y="6360629"/>
            <a:ext cx="542923" cy="426538"/>
            <a:chOff x="784828" y="1543051"/>
            <a:chExt cx="542923" cy="426538"/>
          </a:xfrm>
        </p:grpSpPr>
        <p:sp>
          <p:nvSpPr>
            <p:cNvPr id="66" name="Højrepil 4">
              <a:extLst>
                <a:ext uri="{FF2B5EF4-FFF2-40B4-BE49-F238E27FC236}">
                  <a16:creationId xmlns="" xmlns:a16="http://schemas.microsoft.com/office/drawing/2014/main" id="{3F93CEC7-7611-454F-A0F4-00F3FA264A7A}"/>
                </a:ext>
              </a:extLst>
            </p:cNvPr>
            <p:cNvSpPr/>
            <p:nvPr/>
          </p:nvSpPr>
          <p:spPr>
            <a:xfrm rot="2208845">
              <a:off x="784828" y="1543051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67" name="Tekstboks 3">
              <a:extLst>
                <a:ext uri="{FF2B5EF4-FFF2-40B4-BE49-F238E27FC236}">
                  <a16:creationId xmlns="" xmlns:a16="http://schemas.microsoft.com/office/drawing/2014/main" id="{B4F4B7A6-D125-4CB9-AA4F-78653D23B07A}"/>
                </a:ext>
              </a:extLst>
            </p:cNvPr>
            <p:cNvSpPr txBox="1"/>
            <p:nvPr/>
          </p:nvSpPr>
          <p:spPr>
            <a:xfrm>
              <a:off x="870552" y="1600257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/>
                <a:t>14</a:t>
              </a:r>
              <a:endParaRPr lang="da-DK" dirty="0"/>
            </a:p>
          </p:txBody>
        </p:sp>
      </p:grpSp>
      <p:grpSp>
        <p:nvGrpSpPr>
          <p:cNvPr id="71" name="Gruppe 70">
            <a:extLst>
              <a:ext uri="{FF2B5EF4-FFF2-40B4-BE49-F238E27FC236}">
                <a16:creationId xmlns="" xmlns:a16="http://schemas.microsoft.com/office/drawing/2014/main" id="{162BD8B1-F711-48FB-B7DB-717942AB7A71}"/>
              </a:ext>
            </a:extLst>
          </p:cNvPr>
          <p:cNvGrpSpPr/>
          <p:nvPr/>
        </p:nvGrpSpPr>
        <p:grpSpPr>
          <a:xfrm>
            <a:off x="2791079" y="6768126"/>
            <a:ext cx="542923" cy="419100"/>
            <a:chOff x="784828" y="1552576"/>
            <a:chExt cx="542923" cy="419100"/>
          </a:xfrm>
        </p:grpSpPr>
        <p:sp>
          <p:nvSpPr>
            <p:cNvPr id="72" name="Højrepil 4">
              <a:extLst>
                <a:ext uri="{FF2B5EF4-FFF2-40B4-BE49-F238E27FC236}">
                  <a16:creationId xmlns="" xmlns:a16="http://schemas.microsoft.com/office/drawing/2014/main" id="{3F93CEC7-7611-454F-A0F4-00F3FA264A7A}"/>
                </a:ext>
              </a:extLst>
            </p:cNvPr>
            <p:cNvSpPr/>
            <p:nvPr/>
          </p:nvSpPr>
          <p:spPr>
            <a:xfrm rot="2208845">
              <a:off x="784828" y="1552576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73" name="Tekstboks 3">
              <a:extLst>
                <a:ext uri="{FF2B5EF4-FFF2-40B4-BE49-F238E27FC236}">
                  <a16:creationId xmlns="" xmlns:a16="http://schemas.microsoft.com/office/drawing/2014/main" id="{B4F4B7A6-D125-4CB9-AA4F-78653D23B07A}"/>
                </a:ext>
              </a:extLst>
            </p:cNvPr>
            <p:cNvSpPr txBox="1"/>
            <p:nvPr/>
          </p:nvSpPr>
          <p:spPr>
            <a:xfrm>
              <a:off x="870552" y="1600257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/>
                <a:t>15</a:t>
              </a:r>
              <a:endParaRPr lang="da-DK" dirty="0"/>
            </a:p>
          </p:txBody>
        </p:sp>
      </p:grpSp>
      <p:grpSp>
        <p:nvGrpSpPr>
          <p:cNvPr id="74" name="Gruppe 73">
            <a:extLst>
              <a:ext uri="{FF2B5EF4-FFF2-40B4-BE49-F238E27FC236}">
                <a16:creationId xmlns="" xmlns:a16="http://schemas.microsoft.com/office/drawing/2014/main" id="{AF7D94E6-FD1C-4034-B8A0-30CB8742E268}"/>
              </a:ext>
            </a:extLst>
          </p:cNvPr>
          <p:cNvGrpSpPr/>
          <p:nvPr/>
        </p:nvGrpSpPr>
        <p:grpSpPr>
          <a:xfrm rot="542357">
            <a:off x="2789490" y="7747978"/>
            <a:ext cx="485024" cy="467556"/>
            <a:chOff x="3100449" y="7022663"/>
            <a:chExt cx="485024" cy="467556"/>
          </a:xfrm>
        </p:grpSpPr>
        <p:sp>
          <p:nvSpPr>
            <p:cNvPr id="75" name="Højrepil 12">
              <a:extLst>
                <a:ext uri="{FF2B5EF4-FFF2-40B4-BE49-F238E27FC236}">
                  <a16:creationId xmlns="" xmlns:a16="http://schemas.microsoft.com/office/drawing/2014/main" id="{8B3CFBD2-11D1-47AD-B868-D7D9EB9E7AE1}"/>
                </a:ext>
              </a:extLst>
            </p:cNvPr>
            <p:cNvSpPr/>
            <p:nvPr/>
          </p:nvSpPr>
          <p:spPr>
            <a:xfrm rot="18504424">
              <a:off x="3081399" y="7052070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76" name="Tekstboks 13">
              <a:extLst>
                <a:ext uri="{FF2B5EF4-FFF2-40B4-BE49-F238E27FC236}">
                  <a16:creationId xmlns="" xmlns:a16="http://schemas.microsoft.com/office/drawing/2014/main" id="{2B17E8E8-3E2D-4223-A1F9-EA1CF1B08803}"/>
                </a:ext>
              </a:extLst>
            </p:cNvPr>
            <p:cNvSpPr txBox="1"/>
            <p:nvPr/>
          </p:nvSpPr>
          <p:spPr>
            <a:xfrm rot="21057643">
              <a:off x="3128274" y="7022663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/>
                <a:t>16</a:t>
              </a:r>
              <a:endParaRPr lang="da-DK" dirty="0"/>
            </a:p>
          </p:txBody>
        </p:sp>
      </p:grpSp>
      <p:grpSp>
        <p:nvGrpSpPr>
          <p:cNvPr id="77" name="Gruppe 76">
            <a:extLst>
              <a:ext uri="{FF2B5EF4-FFF2-40B4-BE49-F238E27FC236}">
                <a16:creationId xmlns="" xmlns:a16="http://schemas.microsoft.com/office/drawing/2014/main" id="{AF7D94E6-FD1C-4034-B8A0-30CB8742E268}"/>
              </a:ext>
            </a:extLst>
          </p:cNvPr>
          <p:cNvGrpSpPr/>
          <p:nvPr/>
        </p:nvGrpSpPr>
        <p:grpSpPr>
          <a:xfrm>
            <a:off x="4957728" y="8542922"/>
            <a:ext cx="485024" cy="467556"/>
            <a:chOff x="3100449" y="7022663"/>
            <a:chExt cx="485024" cy="467556"/>
          </a:xfrm>
        </p:grpSpPr>
        <p:sp>
          <p:nvSpPr>
            <p:cNvPr id="78" name="Højrepil 12">
              <a:extLst>
                <a:ext uri="{FF2B5EF4-FFF2-40B4-BE49-F238E27FC236}">
                  <a16:creationId xmlns="" xmlns:a16="http://schemas.microsoft.com/office/drawing/2014/main" id="{8B3CFBD2-11D1-47AD-B868-D7D9EB9E7AE1}"/>
                </a:ext>
              </a:extLst>
            </p:cNvPr>
            <p:cNvSpPr/>
            <p:nvPr/>
          </p:nvSpPr>
          <p:spPr>
            <a:xfrm rot="18504424">
              <a:off x="3081399" y="7052070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79" name="Tekstboks 13">
              <a:extLst>
                <a:ext uri="{FF2B5EF4-FFF2-40B4-BE49-F238E27FC236}">
                  <a16:creationId xmlns="" xmlns:a16="http://schemas.microsoft.com/office/drawing/2014/main" id="{2B17E8E8-3E2D-4223-A1F9-EA1CF1B08803}"/>
                </a:ext>
              </a:extLst>
            </p:cNvPr>
            <p:cNvSpPr txBox="1"/>
            <p:nvPr/>
          </p:nvSpPr>
          <p:spPr>
            <a:xfrm>
              <a:off x="3128274" y="7022663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/>
                <a:t>17</a:t>
              </a:r>
              <a:endParaRPr lang="da-DK" dirty="0"/>
            </a:p>
          </p:txBody>
        </p:sp>
      </p:grpSp>
      <p:grpSp>
        <p:nvGrpSpPr>
          <p:cNvPr id="80" name="Gruppe 79">
            <a:extLst>
              <a:ext uri="{FF2B5EF4-FFF2-40B4-BE49-F238E27FC236}">
                <a16:creationId xmlns="" xmlns:a16="http://schemas.microsoft.com/office/drawing/2014/main" id="{AF7D94E6-FD1C-4034-B8A0-30CB8742E268}"/>
              </a:ext>
            </a:extLst>
          </p:cNvPr>
          <p:cNvGrpSpPr/>
          <p:nvPr/>
        </p:nvGrpSpPr>
        <p:grpSpPr>
          <a:xfrm rot="542357">
            <a:off x="2763860" y="7326618"/>
            <a:ext cx="485024" cy="467556"/>
            <a:chOff x="3100449" y="7022663"/>
            <a:chExt cx="485024" cy="467556"/>
          </a:xfrm>
        </p:grpSpPr>
        <p:sp>
          <p:nvSpPr>
            <p:cNvPr id="81" name="Højrepil 12">
              <a:extLst>
                <a:ext uri="{FF2B5EF4-FFF2-40B4-BE49-F238E27FC236}">
                  <a16:creationId xmlns="" xmlns:a16="http://schemas.microsoft.com/office/drawing/2014/main" id="{8B3CFBD2-11D1-47AD-B868-D7D9EB9E7AE1}"/>
                </a:ext>
              </a:extLst>
            </p:cNvPr>
            <p:cNvSpPr/>
            <p:nvPr/>
          </p:nvSpPr>
          <p:spPr>
            <a:xfrm rot="18504424">
              <a:off x="3081399" y="7052070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82" name="Tekstboks 13">
              <a:extLst>
                <a:ext uri="{FF2B5EF4-FFF2-40B4-BE49-F238E27FC236}">
                  <a16:creationId xmlns="" xmlns:a16="http://schemas.microsoft.com/office/drawing/2014/main" id="{2B17E8E8-3E2D-4223-A1F9-EA1CF1B08803}"/>
                </a:ext>
              </a:extLst>
            </p:cNvPr>
            <p:cNvSpPr txBox="1"/>
            <p:nvPr/>
          </p:nvSpPr>
          <p:spPr>
            <a:xfrm rot="21057643">
              <a:off x="3128274" y="7022663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/>
                <a:t>16</a:t>
              </a:r>
              <a:endParaRPr lang="da-DK" dirty="0"/>
            </a:p>
          </p:txBody>
        </p:sp>
      </p:grpSp>
    </p:spTree>
    <p:extLst>
      <p:ext uri="{BB962C8B-B14F-4D97-AF65-F5344CB8AC3E}">
        <p14:creationId xmlns:p14="http://schemas.microsoft.com/office/powerpoint/2010/main" val="3876338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0798" y="695066"/>
            <a:ext cx="2491340" cy="3054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ladsholder til dato 3">
            <a:extLst>
              <a:ext uri="{FF2B5EF4-FFF2-40B4-BE49-F238E27FC236}">
                <a16:creationId xmlns="" xmlns:a16="http://schemas.microsoft.com/office/drawing/2014/main" id="{2E423F19-72AF-40EE-9992-851E9CFBC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C465-93B9-4442-81D4-133B56EFF910}" type="datetime1">
              <a:rPr lang="da-DK" smtClean="0"/>
              <a:t>19-04-2023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="" xmlns:a16="http://schemas.microsoft.com/office/drawing/2014/main" id="{506B283C-2A81-4E9C-9288-5811923FC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4721" y="9238846"/>
            <a:ext cx="2394231" cy="527402"/>
          </a:xfrm>
        </p:spPr>
        <p:txBody>
          <a:bodyPr/>
          <a:lstStyle/>
          <a:p>
            <a:r>
              <a:rPr lang="da-DK" dirty="0"/>
              <a:t>marie.diness.ingerslev@regionh.dk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="" xmlns:a16="http://schemas.microsoft.com/office/drawing/2014/main" id="{3AF3E943-9C8D-490C-B584-E3AA7176F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8AE4-E48E-46D5-85FB-CB5B89878B3E}" type="slidenum">
              <a:rPr lang="da-DK" smtClean="0"/>
              <a:t>3</a:t>
            </a:fld>
            <a:endParaRPr lang="da-DK"/>
          </a:p>
        </p:txBody>
      </p:sp>
      <p:grpSp>
        <p:nvGrpSpPr>
          <p:cNvPr id="10" name="Gruppe 9">
            <a:extLst>
              <a:ext uri="{FF2B5EF4-FFF2-40B4-BE49-F238E27FC236}">
                <a16:creationId xmlns="" xmlns:a16="http://schemas.microsoft.com/office/drawing/2014/main" id="{56AC923A-BFFE-48AC-827D-9923CC81D2B9}"/>
              </a:ext>
            </a:extLst>
          </p:cNvPr>
          <p:cNvGrpSpPr/>
          <p:nvPr/>
        </p:nvGrpSpPr>
        <p:grpSpPr>
          <a:xfrm rot="12316280">
            <a:off x="3111623" y="1033798"/>
            <a:ext cx="477732" cy="517856"/>
            <a:chOff x="8488011" y="2145292"/>
            <a:chExt cx="458723" cy="457199"/>
          </a:xfrm>
        </p:grpSpPr>
        <p:sp>
          <p:nvSpPr>
            <p:cNvPr id="11" name="Højrepil 12">
              <a:extLst>
                <a:ext uri="{FF2B5EF4-FFF2-40B4-BE49-F238E27FC236}">
                  <a16:creationId xmlns="" xmlns:a16="http://schemas.microsoft.com/office/drawing/2014/main" id="{2FEEA5F3-8F2F-46AC-BE82-83C82F2AC00E}"/>
                </a:ext>
              </a:extLst>
            </p:cNvPr>
            <p:cNvSpPr/>
            <p:nvPr/>
          </p:nvSpPr>
          <p:spPr>
            <a:xfrm rot="7825430">
              <a:off x="8508584" y="2164342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12" name="Tekstboks 13">
              <a:extLst>
                <a:ext uri="{FF2B5EF4-FFF2-40B4-BE49-F238E27FC236}">
                  <a16:creationId xmlns="" xmlns:a16="http://schemas.microsoft.com/office/drawing/2014/main" id="{F42DFF03-7C5E-418D-AE97-4142414BD160}"/>
                </a:ext>
              </a:extLst>
            </p:cNvPr>
            <p:cNvSpPr txBox="1"/>
            <p:nvPr/>
          </p:nvSpPr>
          <p:spPr>
            <a:xfrm rot="9283720">
              <a:off x="8488011" y="2229122"/>
              <a:ext cx="457199" cy="326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/>
                <a:t>18</a:t>
              </a:r>
              <a:endParaRPr lang="da-DK" dirty="0"/>
            </a:p>
          </p:txBody>
        </p:sp>
      </p:grpSp>
      <p:grpSp>
        <p:nvGrpSpPr>
          <p:cNvPr id="13" name="Gruppe 12">
            <a:extLst>
              <a:ext uri="{FF2B5EF4-FFF2-40B4-BE49-F238E27FC236}">
                <a16:creationId xmlns="" xmlns:a16="http://schemas.microsoft.com/office/drawing/2014/main" id="{FF5E1946-D610-4E7D-A6F3-BABB410BC2BC}"/>
              </a:ext>
            </a:extLst>
          </p:cNvPr>
          <p:cNvGrpSpPr/>
          <p:nvPr/>
        </p:nvGrpSpPr>
        <p:grpSpPr>
          <a:xfrm>
            <a:off x="4609483" y="3088956"/>
            <a:ext cx="496123" cy="444114"/>
            <a:chOff x="4369657" y="5138362"/>
            <a:chExt cx="496123" cy="444114"/>
          </a:xfrm>
        </p:grpSpPr>
        <p:sp>
          <p:nvSpPr>
            <p:cNvPr id="14" name="Højrepil 12">
              <a:extLst>
                <a:ext uri="{FF2B5EF4-FFF2-40B4-BE49-F238E27FC236}">
                  <a16:creationId xmlns="" xmlns:a16="http://schemas.microsoft.com/office/drawing/2014/main" id="{F248D8F4-4AAD-4C5E-91EC-07FA38E38BE8}"/>
                </a:ext>
              </a:extLst>
            </p:cNvPr>
            <p:cNvSpPr/>
            <p:nvPr/>
          </p:nvSpPr>
          <p:spPr>
            <a:xfrm rot="12671207">
              <a:off x="4408581" y="5163376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15" name="Tekstboks 13">
              <a:extLst>
                <a:ext uri="{FF2B5EF4-FFF2-40B4-BE49-F238E27FC236}">
                  <a16:creationId xmlns="" xmlns:a16="http://schemas.microsoft.com/office/drawing/2014/main" id="{FA9D2E40-703D-42D8-94C2-FC93A12DA570}"/>
                </a:ext>
              </a:extLst>
            </p:cNvPr>
            <p:cNvSpPr txBox="1"/>
            <p:nvPr/>
          </p:nvSpPr>
          <p:spPr>
            <a:xfrm>
              <a:off x="4369657" y="5138362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/>
                <a:t>21</a:t>
              </a:r>
              <a:endParaRPr lang="da-DK" dirty="0"/>
            </a:p>
          </p:txBody>
        </p:sp>
      </p:grpSp>
      <p:grpSp>
        <p:nvGrpSpPr>
          <p:cNvPr id="24" name="Gruppe 23">
            <a:extLst>
              <a:ext uri="{FF2B5EF4-FFF2-40B4-BE49-F238E27FC236}">
                <a16:creationId xmlns="" xmlns:a16="http://schemas.microsoft.com/office/drawing/2014/main" id="{E7E27114-9C3F-404F-AD72-97E193391F96}"/>
              </a:ext>
            </a:extLst>
          </p:cNvPr>
          <p:cNvGrpSpPr/>
          <p:nvPr/>
        </p:nvGrpSpPr>
        <p:grpSpPr>
          <a:xfrm rot="15396227">
            <a:off x="3803029" y="6409006"/>
            <a:ext cx="419100" cy="489616"/>
            <a:chOff x="8527634" y="2145292"/>
            <a:chExt cx="419100" cy="489616"/>
          </a:xfrm>
        </p:grpSpPr>
        <p:sp>
          <p:nvSpPr>
            <p:cNvPr id="25" name="Højrepil 12">
              <a:extLst>
                <a:ext uri="{FF2B5EF4-FFF2-40B4-BE49-F238E27FC236}">
                  <a16:creationId xmlns="" xmlns:a16="http://schemas.microsoft.com/office/drawing/2014/main" id="{9A0F58A1-1B09-4C5A-9CF0-45B95F9B56FF}"/>
                </a:ext>
              </a:extLst>
            </p:cNvPr>
            <p:cNvSpPr/>
            <p:nvPr/>
          </p:nvSpPr>
          <p:spPr>
            <a:xfrm rot="7825430">
              <a:off x="8508584" y="2164342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26" name="Tekstboks 13">
              <a:extLst>
                <a:ext uri="{FF2B5EF4-FFF2-40B4-BE49-F238E27FC236}">
                  <a16:creationId xmlns="" xmlns:a16="http://schemas.microsoft.com/office/drawing/2014/main" id="{3A4E40F4-F0EB-4C55-A8F7-233A787318A1}"/>
                </a:ext>
              </a:extLst>
            </p:cNvPr>
            <p:cNvSpPr txBox="1"/>
            <p:nvPr/>
          </p:nvSpPr>
          <p:spPr>
            <a:xfrm rot="5895934">
              <a:off x="8490590" y="2221643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/>
                <a:t>24</a:t>
              </a:r>
            </a:p>
          </p:txBody>
        </p:sp>
      </p:grpSp>
      <p:grpSp>
        <p:nvGrpSpPr>
          <p:cNvPr id="32" name="Gruppe 31">
            <a:extLst>
              <a:ext uri="{FF2B5EF4-FFF2-40B4-BE49-F238E27FC236}">
                <a16:creationId xmlns="" xmlns:a16="http://schemas.microsoft.com/office/drawing/2014/main" id="{5BAA926E-DBFD-4423-B59C-D975A1C2F2AC}"/>
              </a:ext>
            </a:extLst>
          </p:cNvPr>
          <p:cNvGrpSpPr/>
          <p:nvPr/>
        </p:nvGrpSpPr>
        <p:grpSpPr>
          <a:xfrm>
            <a:off x="8801173" y="3948623"/>
            <a:ext cx="457199" cy="457199"/>
            <a:chOff x="8550743" y="2145292"/>
            <a:chExt cx="457199" cy="457199"/>
          </a:xfrm>
        </p:grpSpPr>
        <p:sp>
          <p:nvSpPr>
            <p:cNvPr id="33" name="Højrepil 12">
              <a:extLst>
                <a:ext uri="{FF2B5EF4-FFF2-40B4-BE49-F238E27FC236}">
                  <a16:creationId xmlns="" xmlns:a16="http://schemas.microsoft.com/office/drawing/2014/main" id="{19231706-55A9-41C1-A7AE-9732835D6E91}"/>
                </a:ext>
              </a:extLst>
            </p:cNvPr>
            <p:cNvSpPr/>
            <p:nvPr/>
          </p:nvSpPr>
          <p:spPr>
            <a:xfrm rot="7825430">
              <a:off x="8556208" y="2164342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34" name="Tekstboks 13">
              <a:extLst>
                <a:ext uri="{FF2B5EF4-FFF2-40B4-BE49-F238E27FC236}">
                  <a16:creationId xmlns="" xmlns:a16="http://schemas.microsoft.com/office/drawing/2014/main" id="{938B85B4-7CAE-4510-99EB-5929B65D8A93}"/>
                </a:ext>
              </a:extLst>
            </p:cNvPr>
            <p:cNvSpPr txBox="1"/>
            <p:nvPr/>
          </p:nvSpPr>
          <p:spPr>
            <a:xfrm>
              <a:off x="8550743" y="2223114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/>
                <a:t>23</a:t>
              </a:r>
            </a:p>
          </p:txBody>
        </p:sp>
      </p:grpSp>
      <p:sp>
        <p:nvSpPr>
          <p:cNvPr id="37" name="Tekstboks 7">
            <a:extLst>
              <a:ext uri="{FF2B5EF4-FFF2-40B4-BE49-F238E27FC236}">
                <a16:creationId xmlns="" xmlns:a16="http://schemas.microsoft.com/office/drawing/2014/main" id="{16330AF7-D85E-424E-A4C5-2F5A731A3904}"/>
              </a:ext>
            </a:extLst>
          </p:cNvPr>
          <p:cNvSpPr txBox="1"/>
          <p:nvPr/>
        </p:nvSpPr>
        <p:spPr>
          <a:xfrm>
            <a:off x="356235" y="694215"/>
            <a:ext cx="2386965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 startAt="18"/>
            </a:pPr>
            <a:endParaRPr lang="da-DK" sz="1200" dirty="0" smtClean="0"/>
          </a:p>
          <a:p>
            <a:pPr marL="228600" indent="-228600">
              <a:buFont typeface="+mj-lt"/>
              <a:buAutoNum type="arabicPeriod" startAt="18"/>
            </a:pPr>
            <a:r>
              <a:rPr lang="da-DK" sz="1200" dirty="0" smtClean="0"/>
              <a:t>Klik på ”jeg ønsker samtidigt at oprette en recept”</a:t>
            </a:r>
            <a:br>
              <a:rPr lang="da-DK" sz="1200" dirty="0" smtClean="0"/>
            </a:br>
            <a:r>
              <a:rPr lang="da-DK" sz="1200" dirty="0" smtClean="0"/>
              <a:t/>
            </a:r>
            <a:br>
              <a:rPr lang="da-DK" sz="1200" dirty="0" smtClean="0"/>
            </a:br>
            <a:endParaRPr lang="da-DK" sz="1200" dirty="0" smtClean="0"/>
          </a:p>
          <a:p>
            <a:pPr marL="228600" indent="-228600">
              <a:buFont typeface="+mj-lt"/>
              <a:buAutoNum type="arabicPeriod" startAt="18"/>
            </a:pPr>
            <a:r>
              <a:rPr lang="da-DK" sz="1200" dirty="0" smtClean="0"/>
              <a:t>Tjek doseringen er korrekt</a:t>
            </a:r>
            <a:r>
              <a:rPr lang="da-DK" sz="1200" dirty="0"/>
              <a:t/>
            </a:r>
            <a:br>
              <a:rPr lang="da-DK" sz="1200" dirty="0"/>
            </a:br>
            <a:endParaRPr lang="da-DK" sz="1200" dirty="0"/>
          </a:p>
          <a:p>
            <a:pPr marL="228600" indent="-228600">
              <a:buFont typeface="+mj-lt"/>
              <a:buAutoNum type="arabicPeriod" startAt="18"/>
            </a:pPr>
            <a:endParaRPr lang="da-DK" sz="1200" dirty="0"/>
          </a:p>
          <a:p>
            <a:pPr marL="228600" indent="-228600">
              <a:buFont typeface="+mj-lt"/>
              <a:buAutoNum type="arabicPeriod" startAt="18"/>
            </a:pPr>
            <a:r>
              <a:rPr lang="da-DK" sz="1200" dirty="0" smtClean="0"/>
              <a:t>Pakning skriv ”60”, da det kun er den pakkestørrelse sygehusapoteket har</a:t>
            </a:r>
          </a:p>
          <a:p>
            <a:pPr marL="228600" indent="-228600">
              <a:buFont typeface="+mj-lt"/>
              <a:buAutoNum type="arabicPeriod" startAt="18"/>
            </a:pPr>
            <a:endParaRPr lang="da-DK" sz="1200" dirty="0" smtClean="0"/>
          </a:p>
          <a:p>
            <a:pPr marL="228600" indent="-228600">
              <a:buFont typeface="+mj-lt"/>
              <a:buAutoNum type="arabicPeriod" startAt="18"/>
            </a:pPr>
            <a:r>
              <a:rPr lang="da-DK" sz="1200" dirty="0" smtClean="0"/>
              <a:t>Udskriv evt. flere pakker - især hvis de får en høj daglig dosis</a:t>
            </a:r>
          </a:p>
          <a:p>
            <a:pPr marL="228600" indent="-228600">
              <a:buFont typeface="+mj-lt"/>
              <a:buAutoNum type="arabicPeriod" startAt="18"/>
            </a:pPr>
            <a:endParaRPr lang="da-DK" sz="1200" dirty="0"/>
          </a:p>
          <a:p>
            <a:pPr marL="228600" indent="-228600">
              <a:buFont typeface="+mj-lt"/>
              <a:buAutoNum type="arabicPeriod" startAt="18"/>
            </a:pPr>
            <a:r>
              <a:rPr lang="da-DK" sz="1200" u="sng" dirty="0" smtClean="0"/>
              <a:t>G</a:t>
            </a:r>
            <a:r>
              <a:rPr lang="da-DK" sz="1200" i="0" u="sng" dirty="0" smtClean="0">
                <a:effectLst/>
                <a:latin typeface="Calibri" panose="020F0502020204030204" pitchFamily="34" charset="0"/>
              </a:rPr>
              <a:t>enudlevering ikke mulig, da det er et tilladelsespræparat. </a:t>
            </a:r>
            <a:r>
              <a:rPr lang="da-DK" sz="1200" i="0" dirty="0" smtClean="0">
                <a:effectLst/>
                <a:latin typeface="Calibri" panose="020F0502020204030204" pitchFamily="34" charset="0"/>
              </a:rPr>
              <a:t>Lav evt. flere recepter på 1-2 pakker som pt. så kan indløse løbende</a:t>
            </a:r>
          </a:p>
          <a:p>
            <a:pPr marL="228600" indent="-228600">
              <a:buFont typeface="+mj-lt"/>
              <a:buAutoNum type="arabicPeriod" startAt="18"/>
            </a:pPr>
            <a:endParaRPr lang="da-DK" sz="1200" dirty="0" smtClean="0"/>
          </a:p>
          <a:p>
            <a:pPr marL="228600" indent="-228600">
              <a:buFont typeface="+mj-lt"/>
              <a:buAutoNum type="arabicPeriod" startAt="18"/>
            </a:pPr>
            <a:r>
              <a:rPr lang="da-DK" sz="1200" dirty="0" smtClean="0"/>
              <a:t>Klik på ”Opret”</a:t>
            </a:r>
          </a:p>
          <a:p>
            <a:pPr marL="228600" indent="-228600">
              <a:buFont typeface="+mj-lt"/>
              <a:buAutoNum type="arabicPeriod" startAt="18"/>
            </a:pPr>
            <a:endParaRPr lang="da-DK" sz="1200" dirty="0"/>
          </a:p>
          <a:p>
            <a:pPr marL="228600" indent="-228600">
              <a:buFont typeface="+mj-lt"/>
              <a:buAutoNum type="arabicPeriod" startAt="18"/>
            </a:pPr>
            <a:endParaRPr lang="da-DK" sz="1200" dirty="0" smtClean="0"/>
          </a:p>
          <a:p>
            <a:pPr marL="228600" indent="-228600">
              <a:buFont typeface="+mj-lt"/>
              <a:buAutoNum type="arabicPeriod" startAt="18"/>
            </a:pPr>
            <a:endParaRPr lang="da-DK" sz="1200" dirty="0" smtClean="0"/>
          </a:p>
          <a:p>
            <a:pPr marL="228600" indent="-228600">
              <a:buFont typeface="+mj-lt"/>
              <a:buAutoNum type="arabicPeriod" startAt="18"/>
            </a:pPr>
            <a:endParaRPr lang="da-DK" sz="1200" dirty="0"/>
          </a:p>
          <a:p>
            <a:pPr marL="228600" indent="-228600">
              <a:buFont typeface="+mj-lt"/>
              <a:buAutoNum type="arabicPeriod" startAt="18"/>
            </a:pPr>
            <a:r>
              <a:rPr lang="da-DK" sz="1200" dirty="0" err="1" smtClean="0"/>
              <a:t>Methyldopa</a:t>
            </a:r>
            <a:r>
              <a:rPr lang="da-DK" sz="1200" dirty="0" smtClean="0"/>
              <a:t> er dyrt. Man kan søge tilskud til pt.  ved at gå til </a:t>
            </a:r>
            <a:r>
              <a:rPr lang="da-DK" sz="1200" u="sng" dirty="0" smtClean="0"/>
              <a:t>FMK forsiden </a:t>
            </a:r>
            <a:r>
              <a:rPr lang="da-DK" sz="1200" dirty="0" smtClean="0"/>
              <a:t>og trykke på ”individuelle tilskud” og her søge om </a:t>
            </a:r>
            <a:r>
              <a:rPr lang="da-DK" sz="1200" u="sng" dirty="0" smtClean="0"/>
              <a:t>enkelttilskud </a:t>
            </a:r>
            <a:r>
              <a:rPr lang="da-DK" sz="1200" dirty="0" smtClean="0"/>
              <a:t>til patienten, husk igen </a:t>
            </a:r>
            <a:r>
              <a:rPr lang="da-DK" sz="1200" dirty="0" err="1" smtClean="0"/>
              <a:t>aldomet</a:t>
            </a:r>
            <a:r>
              <a:rPr lang="da-DK" sz="1200" dirty="0" smtClean="0"/>
              <a:t>/</a:t>
            </a:r>
            <a:r>
              <a:rPr lang="da-DK" sz="1200" dirty="0" err="1" smtClean="0"/>
              <a:t>methyldopa</a:t>
            </a:r>
            <a:r>
              <a:rPr lang="da-DK" sz="1200" dirty="0" smtClean="0"/>
              <a:t> er under ”</a:t>
            </a:r>
            <a:r>
              <a:rPr lang="da-DK" sz="1200" u="sng" dirty="0" smtClean="0"/>
              <a:t>andre lægemidler</a:t>
            </a:r>
            <a:r>
              <a:rPr lang="da-DK" sz="1200" dirty="0" smtClean="0"/>
              <a:t>”.  Følg punkterne i FMK. Sagsnummeret på </a:t>
            </a:r>
            <a:r>
              <a:rPr lang="da-DK" sz="1200" dirty="0" err="1" smtClean="0"/>
              <a:t>aldomet</a:t>
            </a:r>
            <a:r>
              <a:rPr lang="da-DK" sz="1200" dirty="0"/>
              <a:t> </a:t>
            </a:r>
            <a:r>
              <a:rPr lang="da-DK" sz="1200" dirty="0" smtClean="0"/>
              <a:t>”</a:t>
            </a:r>
            <a:r>
              <a:rPr lang="da-DK" sz="1200" dirty="0" err="1" smtClean="0"/>
              <a:t>hac</a:t>
            </a:r>
            <a:r>
              <a:rPr lang="da-DK" sz="1200" dirty="0" smtClean="0"/>
              <a:t> </a:t>
            </a:r>
            <a:r>
              <a:rPr lang="da-DK" sz="1200" dirty="0" err="1" smtClean="0"/>
              <a:t>pharma</a:t>
            </a:r>
            <a:r>
              <a:rPr lang="da-DK" sz="1200" smtClean="0"/>
              <a:t>” udleveringstilladelsen er 2020073241</a:t>
            </a:r>
            <a:endParaRPr lang="da-DK" sz="1200" dirty="0" smtClean="0"/>
          </a:p>
        </p:txBody>
      </p:sp>
      <p:grpSp>
        <p:nvGrpSpPr>
          <p:cNvPr id="53" name="Gruppe 52">
            <a:extLst>
              <a:ext uri="{FF2B5EF4-FFF2-40B4-BE49-F238E27FC236}">
                <a16:creationId xmlns="" xmlns:a16="http://schemas.microsoft.com/office/drawing/2014/main" id="{A993ED66-5F0F-49CB-98C4-838C2C632680}"/>
              </a:ext>
            </a:extLst>
          </p:cNvPr>
          <p:cNvGrpSpPr/>
          <p:nvPr/>
        </p:nvGrpSpPr>
        <p:grpSpPr>
          <a:xfrm>
            <a:off x="8967257" y="594983"/>
            <a:ext cx="457199" cy="457199"/>
            <a:chOff x="8493587" y="2145292"/>
            <a:chExt cx="457199" cy="457199"/>
          </a:xfrm>
        </p:grpSpPr>
        <p:sp>
          <p:nvSpPr>
            <p:cNvPr id="54" name="Højrepil 12">
              <a:extLst>
                <a:ext uri="{FF2B5EF4-FFF2-40B4-BE49-F238E27FC236}">
                  <a16:creationId xmlns="" xmlns:a16="http://schemas.microsoft.com/office/drawing/2014/main" id="{9826CBE1-4FAE-41CE-9B66-60058A6C573E}"/>
                </a:ext>
              </a:extLst>
            </p:cNvPr>
            <p:cNvSpPr/>
            <p:nvPr/>
          </p:nvSpPr>
          <p:spPr>
            <a:xfrm rot="7825430">
              <a:off x="8508584" y="2164342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55" name="Tekstboks 13">
              <a:extLst>
                <a:ext uri="{FF2B5EF4-FFF2-40B4-BE49-F238E27FC236}">
                  <a16:creationId xmlns="" xmlns:a16="http://schemas.microsoft.com/office/drawing/2014/main" id="{F5D3CF21-2B0D-4832-A4B0-FB98FB585606}"/>
                </a:ext>
              </a:extLst>
            </p:cNvPr>
            <p:cNvSpPr txBox="1"/>
            <p:nvPr/>
          </p:nvSpPr>
          <p:spPr>
            <a:xfrm>
              <a:off x="8493587" y="2218351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/>
                <a:t>20</a:t>
              </a:r>
            </a:p>
          </p:txBody>
        </p:sp>
      </p:grpSp>
      <p:grpSp>
        <p:nvGrpSpPr>
          <p:cNvPr id="60" name="Gruppe 59">
            <a:extLst>
              <a:ext uri="{FF2B5EF4-FFF2-40B4-BE49-F238E27FC236}">
                <a16:creationId xmlns="" xmlns:a16="http://schemas.microsoft.com/office/drawing/2014/main" id="{E097FEBB-CD07-4818-91D3-1F33E61BD7DD}"/>
              </a:ext>
            </a:extLst>
          </p:cNvPr>
          <p:cNvGrpSpPr/>
          <p:nvPr/>
        </p:nvGrpSpPr>
        <p:grpSpPr>
          <a:xfrm>
            <a:off x="8838172" y="2779649"/>
            <a:ext cx="457199" cy="457199"/>
            <a:chOff x="8493587" y="2145292"/>
            <a:chExt cx="457199" cy="457199"/>
          </a:xfrm>
        </p:grpSpPr>
        <p:sp>
          <p:nvSpPr>
            <p:cNvPr id="61" name="Højrepil 12">
              <a:extLst>
                <a:ext uri="{FF2B5EF4-FFF2-40B4-BE49-F238E27FC236}">
                  <a16:creationId xmlns="" xmlns:a16="http://schemas.microsoft.com/office/drawing/2014/main" id="{5ADFFA4F-73DE-49D1-9312-B986C61C4A9E}"/>
                </a:ext>
              </a:extLst>
            </p:cNvPr>
            <p:cNvSpPr/>
            <p:nvPr/>
          </p:nvSpPr>
          <p:spPr>
            <a:xfrm rot="7825430">
              <a:off x="8508584" y="2164342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62" name="Tekstboks 13">
              <a:extLst>
                <a:ext uri="{FF2B5EF4-FFF2-40B4-BE49-F238E27FC236}">
                  <a16:creationId xmlns="" xmlns:a16="http://schemas.microsoft.com/office/drawing/2014/main" id="{B17F1EE0-1219-41AC-92DA-C386ADAC9A66}"/>
                </a:ext>
              </a:extLst>
            </p:cNvPr>
            <p:cNvSpPr txBox="1"/>
            <p:nvPr/>
          </p:nvSpPr>
          <p:spPr>
            <a:xfrm>
              <a:off x="8493587" y="2218351"/>
              <a:ext cx="45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/>
                <a:t>21</a:t>
              </a:r>
            </a:p>
          </p:txBody>
        </p:sp>
      </p:grpSp>
      <p:sp>
        <p:nvSpPr>
          <p:cNvPr id="66" name="Tekstboks 1">
            <a:extLst>
              <a:ext uri="{FF2B5EF4-FFF2-40B4-BE49-F238E27FC236}">
                <a16:creationId xmlns="" xmlns:a16="http://schemas.microsoft.com/office/drawing/2014/main" id="{2C5B7533-07EF-4DDB-A820-2B9C19AD05D9}"/>
              </a:ext>
            </a:extLst>
          </p:cNvPr>
          <p:cNvSpPr txBox="1"/>
          <p:nvPr/>
        </p:nvSpPr>
        <p:spPr>
          <a:xfrm>
            <a:off x="267028" y="85771"/>
            <a:ext cx="6390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FMK –recept på </a:t>
            </a:r>
            <a:r>
              <a:rPr lang="da-DK" b="1" dirty="0" err="1" smtClean="0"/>
              <a:t>Aldomet</a:t>
            </a:r>
            <a:r>
              <a:rPr lang="da-DK" b="1" dirty="0" smtClean="0"/>
              <a:t> (</a:t>
            </a:r>
            <a:r>
              <a:rPr lang="da-DK" b="1" dirty="0" err="1" smtClean="0"/>
              <a:t>methyldopa</a:t>
            </a:r>
            <a:r>
              <a:rPr lang="da-DK" b="1" dirty="0" smtClean="0"/>
              <a:t>)</a:t>
            </a:r>
            <a:endParaRPr lang="da-DK" sz="1200" dirty="0"/>
          </a:p>
        </p:txBody>
      </p:sp>
      <p:grpSp>
        <p:nvGrpSpPr>
          <p:cNvPr id="48" name="Gruppe 47">
            <a:extLst>
              <a:ext uri="{FF2B5EF4-FFF2-40B4-BE49-F238E27FC236}">
                <a16:creationId xmlns="" xmlns:a16="http://schemas.microsoft.com/office/drawing/2014/main" id="{56AC923A-BFFE-48AC-827D-9923CC81D2B9}"/>
              </a:ext>
            </a:extLst>
          </p:cNvPr>
          <p:cNvGrpSpPr/>
          <p:nvPr/>
        </p:nvGrpSpPr>
        <p:grpSpPr>
          <a:xfrm rot="12316280">
            <a:off x="3137580" y="1961245"/>
            <a:ext cx="477732" cy="517856"/>
            <a:chOff x="8488011" y="2145292"/>
            <a:chExt cx="458723" cy="457199"/>
          </a:xfrm>
        </p:grpSpPr>
        <p:sp>
          <p:nvSpPr>
            <p:cNvPr id="56" name="Højrepil 12">
              <a:extLst>
                <a:ext uri="{FF2B5EF4-FFF2-40B4-BE49-F238E27FC236}">
                  <a16:creationId xmlns="" xmlns:a16="http://schemas.microsoft.com/office/drawing/2014/main" id="{2FEEA5F3-8F2F-46AC-BE82-83C82F2AC00E}"/>
                </a:ext>
              </a:extLst>
            </p:cNvPr>
            <p:cNvSpPr/>
            <p:nvPr/>
          </p:nvSpPr>
          <p:spPr>
            <a:xfrm rot="7825430">
              <a:off x="8508584" y="2164342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57" name="Tekstboks 13">
              <a:extLst>
                <a:ext uri="{FF2B5EF4-FFF2-40B4-BE49-F238E27FC236}">
                  <a16:creationId xmlns="" xmlns:a16="http://schemas.microsoft.com/office/drawing/2014/main" id="{F42DFF03-7C5E-418D-AE97-4142414BD160}"/>
                </a:ext>
              </a:extLst>
            </p:cNvPr>
            <p:cNvSpPr txBox="1"/>
            <p:nvPr/>
          </p:nvSpPr>
          <p:spPr>
            <a:xfrm rot="9283720">
              <a:off x="8488011" y="2229122"/>
              <a:ext cx="457199" cy="326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/>
                <a:t>19</a:t>
              </a:r>
              <a:endParaRPr lang="da-DK" dirty="0"/>
            </a:p>
          </p:txBody>
        </p:sp>
      </p:grpSp>
      <p:grpSp>
        <p:nvGrpSpPr>
          <p:cNvPr id="58" name="Gruppe 57">
            <a:extLst>
              <a:ext uri="{FF2B5EF4-FFF2-40B4-BE49-F238E27FC236}">
                <a16:creationId xmlns="" xmlns:a16="http://schemas.microsoft.com/office/drawing/2014/main" id="{56AC923A-BFFE-48AC-827D-9923CC81D2B9}"/>
              </a:ext>
            </a:extLst>
          </p:cNvPr>
          <p:cNvGrpSpPr/>
          <p:nvPr/>
        </p:nvGrpSpPr>
        <p:grpSpPr>
          <a:xfrm rot="12316280">
            <a:off x="3111623" y="1033798"/>
            <a:ext cx="477732" cy="517856"/>
            <a:chOff x="8488011" y="2145292"/>
            <a:chExt cx="458723" cy="457199"/>
          </a:xfrm>
        </p:grpSpPr>
        <p:sp>
          <p:nvSpPr>
            <p:cNvPr id="59" name="Højrepil 12">
              <a:extLst>
                <a:ext uri="{FF2B5EF4-FFF2-40B4-BE49-F238E27FC236}">
                  <a16:creationId xmlns="" xmlns:a16="http://schemas.microsoft.com/office/drawing/2014/main" id="{2FEEA5F3-8F2F-46AC-BE82-83C82F2AC00E}"/>
                </a:ext>
              </a:extLst>
            </p:cNvPr>
            <p:cNvSpPr/>
            <p:nvPr/>
          </p:nvSpPr>
          <p:spPr>
            <a:xfrm rot="7825430">
              <a:off x="8508584" y="2164342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63" name="Tekstboks 13">
              <a:extLst>
                <a:ext uri="{FF2B5EF4-FFF2-40B4-BE49-F238E27FC236}">
                  <a16:creationId xmlns="" xmlns:a16="http://schemas.microsoft.com/office/drawing/2014/main" id="{F42DFF03-7C5E-418D-AE97-4142414BD160}"/>
                </a:ext>
              </a:extLst>
            </p:cNvPr>
            <p:cNvSpPr txBox="1"/>
            <p:nvPr/>
          </p:nvSpPr>
          <p:spPr>
            <a:xfrm rot="9283720">
              <a:off x="8488011" y="2229122"/>
              <a:ext cx="457199" cy="326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/>
                <a:t>18</a:t>
              </a:r>
              <a:endParaRPr lang="da-DK" dirty="0"/>
            </a:p>
          </p:txBody>
        </p:sp>
      </p:grpSp>
      <p:grpSp>
        <p:nvGrpSpPr>
          <p:cNvPr id="64" name="Gruppe 63">
            <a:extLst>
              <a:ext uri="{FF2B5EF4-FFF2-40B4-BE49-F238E27FC236}">
                <a16:creationId xmlns="" xmlns:a16="http://schemas.microsoft.com/office/drawing/2014/main" id="{56AC923A-BFFE-48AC-827D-9923CC81D2B9}"/>
              </a:ext>
            </a:extLst>
          </p:cNvPr>
          <p:cNvGrpSpPr/>
          <p:nvPr/>
        </p:nvGrpSpPr>
        <p:grpSpPr>
          <a:xfrm rot="12316280">
            <a:off x="3147130" y="2960572"/>
            <a:ext cx="477732" cy="517856"/>
            <a:chOff x="8488011" y="2145292"/>
            <a:chExt cx="458723" cy="457199"/>
          </a:xfrm>
        </p:grpSpPr>
        <p:sp>
          <p:nvSpPr>
            <p:cNvPr id="65" name="Højrepil 12">
              <a:extLst>
                <a:ext uri="{FF2B5EF4-FFF2-40B4-BE49-F238E27FC236}">
                  <a16:creationId xmlns="" xmlns:a16="http://schemas.microsoft.com/office/drawing/2014/main" id="{2FEEA5F3-8F2F-46AC-BE82-83C82F2AC00E}"/>
                </a:ext>
              </a:extLst>
            </p:cNvPr>
            <p:cNvSpPr/>
            <p:nvPr/>
          </p:nvSpPr>
          <p:spPr>
            <a:xfrm rot="7825430">
              <a:off x="8508584" y="2164342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67" name="Tekstboks 13">
              <a:extLst>
                <a:ext uri="{FF2B5EF4-FFF2-40B4-BE49-F238E27FC236}">
                  <a16:creationId xmlns="" xmlns:a16="http://schemas.microsoft.com/office/drawing/2014/main" id="{F42DFF03-7C5E-418D-AE97-4142414BD160}"/>
                </a:ext>
              </a:extLst>
            </p:cNvPr>
            <p:cNvSpPr txBox="1"/>
            <p:nvPr/>
          </p:nvSpPr>
          <p:spPr>
            <a:xfrm rot="9283720">
              <a:off x="8488011" y="2229122"/>
              <a:ext cx="457199" cy="326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/>
                <a:t>20</a:t>
              </a:r>
              <a:endParaRPr lang="da-DK" dirty="0"/>
            </a:p>
          </p:txBody>
        </p:sp>
      </p:grpSp>
      <p:grpSp>
        <p:nvGrpSpPr>
          <p:cNvPr id="68" name="Gruppe 67">
            <a:extLst>
              <a:ext uri="{FF2B5EF4-FFF2-40B4-BE49-F238E27FC236}">
                <a16:creationId xmlns="" xmlns:a16="http://schemas.microsoft.com/office/drawing/2014/main" id="{56AC923A-BFFE-48AC-827D-9923CC81D2B9}"/>
              </a:ext>
            </a:extLst>
          </p:cNvPr>
          <p:cNvGrpSpPr/>
          <p:nvPr/>
        </p:nvGrpSpPr>
        <p:grpSpPr>
          <a:xfrm rot="12316280">
            <a:off x="3156680" y="3558019"/>
            <a:ext cx="477732" cy="517856"/>
            <a:chOff x="8488011" y="2145292"/>
            <a:chExt cx="458723" cy="457199"/>
          </a:xfrm>
        </p:grpSpPr>
        <p:sp>
          <p:nvSpPr>
            <p:cNvPr id="69" name="Højrepil 12">
              <a:extLst>
                <a:ext uri="{FF2B5EF4-FFF2-40B4-BE49-F238E27FC236}">
                  <a16:creationId xmlns="" xmlns:a16="http://schemas.microsoft.com/office/drawing/2014/main" id="{2FEEA5F3-8F2F-46AC-BE82-83C82F2AC00E}"/>
                </a:ext>
              </a:extLst>
            </p:cNvPr>
            <p:cNvSpPr/>
            <p:nvPr/>
          </p:nvSpPr>
          <p:spPr>
            <a:xfrm rot="7825430">
              <a:off x="8508584" y="2164342"/>
              <a:ext cx="457199" cy="419100"/>
            </a:xfrm>
            <a:prstGeom prst="rightArrow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70" name="Tekstboks 13">
              <a:extLst>
                <a:ext uri="{FF2B5EF4-FFF2-40B4-BE49-F238E27FC236}">
                  <a16:creationId xmlns="" xmlns:a16="http://schemas.microsoft.com/office/drawing/2014/main" id="{F42DFF03-7C5E-418D-AE97-4142414BD160}"/>
                </a:ext>
              </a:extLst>
            </p:cNvPr>
            <p:cNvSpPr txBox="1"/>
            <p:nvPr/>
          </p:nvSpPr>
          <p:spPr>
            <a:xfrm rot="9283720">
              <a:off x="8488011" y="2229122"/>
              <a:ext cx="457199" cy="326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/>
                <a:t>22</a:t>
              </a:r>
              <a:endParaRPr lang="da-DK" dirty="0"/>
            </a:p>
          </p:txBody>
        </p:sp>
      </p:grpSp>
      <p:cxnSp>
        <p:nvCxnSpPr>
          <p:cNvPr id="3" name="Lige forbindelse 2"/>
          <p:cNvCxnSpPr/>
          <p:nvPr/>
        </p:nvCxnSpPr>
        <p:spPr>
          <a:xfrm>
            <a:off x="3051087" y="3613910"/>
            <a:ext cx="547025" cy="563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Lige forbindelse 8"/>
          <p:cNvCxnSpPr/>
          <p:nvPr/>
        </p:nvCxnSpPr>
        <p:spPr>
          <a:xfrm flipH="1">
            <a:off x="3041537" y="3516156"/>
            <a:ext cx="582532" cy="6610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416" y="5587862"/>
            <a:ext cx="919383" cy="1510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0261028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2025</TotalTime>
  <Words>113</Words>
  <Application>Microsoft Office PowerPoint</Application>
  <PresentationFormat>A4 (210 x 297 mm)</PresentationFormat>
  <Paragraphs>95</Paragraphs>
  <Slides>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3</vt:i4>
      </vt:variant>
    </vt:vector>
  </HeadingPairs>
  <TitlesOfParts>
    <vt:vector size="4" baseType="lpstr">
      <vt:lpstr>Kontortema</vt:lpstr>
      <vt:lpstr>PowerPoint-præsentation</vt:lpstr>
      <vt:lpstr>PowerPoint-præsentation</vt:lpstr>
      <vt:lpstr>PowerPoint-præsentation</vt:lpstr>
    </vt:vector>
  </TitlesOfParts>
  <Company>Region Hovedstaden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Lars Bo Krag Møller</dc:creator>
  <cp:lastModifiedBy>Marie Diness Ingerslev</cp:lastModifiedBy>
  <cp:revision>103</cp:revision>
  <cp:lastPrinted>2016-12-16T15:30:15Z</cp:lastPrinted>
  <dcterms:created xsi:type="dcterms:W3CDTF">2016-11-26T10:05:22Z</dcterms:created>
  <dcterms:modified xsi:type="dcterms:W3CDTF">2023-04-19T10:59:30Z</dcterms:modified>
</cp:coreProperties>
</file>